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5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8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44" r:id="rId5"/>
    <p:sldMasterId id="2147483789" r:id="rId6"/>
    <p:sldMasterId id="2147483836" r:id="rId7"/>
    <p:sldMasterId id="2147483870" r:id="rId8"/>
    <p:sldMasterId id="2147483889" r:id="rId9"/>
    <p:sldMasterId id="2147483912" r:id="rId10"/>
    <p:sldMasterId id="2147483932" r:id="rId11"/>
    <p:sldMasterId id="2147484015" r:id="rId12"/>
  </p:sldMasterIdLst>
  <p:notesMasterIdLst>
    <p:notesMasterId r:id="rId38"/>
  </p:notesMasterIdLst>
  <p:handoutMasterIdLst>
    <p:handoutMasterId r:id="rId39"/>
  </p:handoutMasterIdLst>
  <p:sldIdLst>
    <p:sldId id="570" r:id="rId13"/>
    <p:sldId id="564" r:id="rId14"/>
    <p:sldId id="457" r:id="rId15"/>
    <p:sldId id="861" r:id="rId16"/>
    <p:sldId id="874" r:id="rId17"/>
    <p:sldId id="886" r:id="rId18"/>
    <p:sldId id="875" r:id="rId19"/>
    <p:sldId id="281" r:id="rId20"/>
    <p:sldId id="346" r:id="rId21"/>
    <p:sldId id="887" r:id="rId22"/>
    <p:sldId id="349" r:id="rId23"/>
    <p:sldId id="345" r:id="rId24"/>
    <p:sldId id="347" r:id="rId25"/>
    <p:sldId id="350" r:id="rId26"/>
    <p:sldId id="351" r:id="rId27"/>
    <p:sldId id="352" r:id="rId28"/>
    <p:sldId id="353" r:id="rId29"/>
    <p:sldId id="354" r:id="rId30"/>
    <p:sldId id="348" r:id="rId31"/>
    <p:sldId id="829" r:id="rId32"/>
    <p:sldId id="888" r:id="rId33"/>
    <p:sldId id="889" r:id="rId34"/>
    <p:sldId id="891" r:id="rId35"/>
    <p:sldId id="840" r:id="rId36"/>
    <p:sldId id="872" r:id="rId37"/>
  </p:sldIdLst>
  <p:sldSz cx="9144000" cy="5143500" type="screen16x9"/>
  <p:notesSz cx="6797675" cy="9926638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0" pos="5511" userDrawn="1">
          <p15:clr>
            <a:srgbClr val="A4A3A4"/>
          </p15:clr>
        </p15:guide>
        <p15:guide id="11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ckinson" initials="MD" lastIdx="23" clrIdx="0">
    <p:extLst>
      <p:ext uri="{19B8F6BF-5375-455C-9EA6-DF929625EA0E}">
        <p15:presenceInfo xmlns="" xmlns:p15="http://schemas.microsoft.com/office/powerpoint/2012/main" userId="S-1-5-21-3618423254-1716829737-423604257-1158" providerId="AD"/>
      </p:ext>
    </p:extLst>
  </p:cmAuthor>
  <p:cmAuthor id="2" name="Guest User" initials="GU" lastIdx="2" clrIdx="1">
    <p:extLst>
      <p:ext uri="{19B8F6BF-5375-455C-9EA6-DF929625EA0E}">
        <p15:presenceInfo xmlns="" xmlns:p15="http://schemas.microsoft.com/office/powerpoint/2012/main" userId="S::urn:spo:anon#3c8ab84ec647a567399a8c3e4bcbc3976bffb8c4a62eb5178134907e3c4ece86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264"/>
    <a:srgbClr val="FFDC00"/>
    <a:srgbClr val="455560"/>
    <a:srgbClr val="3B4952"/>
    <a:srgbClr val="582E19"/>
    <a:srgbClr val="701471"/>
    <a:srgbClr val="F26B43"/>
    <a:srgbClr val="97BE0D"/>
    <a:srgbClr val="4C575D"/>
    <a:srgbClr val="EB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35C8F-5979-488D-AD6B-FB2FF2EC9E4D}" v="214" dt="2021-10-05T10:19:13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1741" autoAdjust="0"/>
  </p:normalViewPr>
  <p:slideViewPr>
    <p:cSldViewPr snapToGrid="0">
      <p:cViewPr varScale="1">
        <p:scale>
          <a:sx n="85" d="100"/>
          <a:sy n="85" d="100"/>
        </p:scale>
        <p:origin x="-708" y="-84"/>
      </p:cViewPr>
      <p:guideLst>
        <p:guide orient="horz" pos="1620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-2898" y="-7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a Nikolovska" userId="609e8dce-9290-4b2f-8cf7-056315c0f85c" providerId="ADAL" clId="{A0635C8F-5979-488D-AD6B-FB2FF2EC9E4D}"/>
    <pc:docChg chg="undo custSel addSld delSld modSld sldOrd modMainMaster">
      <pc:chgData name="Margareta Nikolovska" userId="609e8dce-9290-4b2f-8cf7-056315c0f85c" providerId="ADAL" clId="{A0635C8F-5979-488D-AD6B-FB2FF2EC9E4D}" dt="2021-10-05T10:27:38.132" v="1489" actId="20577"/>
      <pc:docMkLst>
        <pc:docMk/>
      </pc:docMkLst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4000417222" sldId="281"/>
        </pc:sldMkLst>
      </pc:sldChg>
      <pc:sldChg chg="del">
        <pc:chgData name="Margareta Nikolovska" userId="609e8dce-9290-4b2f-8cf7-056315c0f85c" providerId="ADAL" clId="{A0635C8F-5979-488D-AD6B-FB2FF2EC9E4D}" dt="2021-10-05T10:17:40.718" v="1351" actId="47"/>
        <pc:sldMkLst>
          <pc:docMk/>
          <pc:sldMk cId="1217452348" sldId="287"/>
        </pc:sldMkLst>
      </pc:sldChg>
      <pc:sldChg chg="del">
        <pc:chgData name="Margareta Nikolovska" userId="609e8dce-9290-4b2f-8cf7-056315c0f85c" providerId="ADAL" clId="{A0635C8F-5979-488D-AD6B-FB2FF2EC9E4D}" dt="2021-10-05T10:17:43.465" v="1352" actId="47"/>
        <pc:sldMkLst>
          <pc:docMk/>
          <pc:sldMk cId="2866934430" sldId="344"/>
        </pc:sldMkLst>
      </pc:sldChg>
      <pc:sldChg chg="modSp add mod">
        <pc:chgData name="Margareta Nikolovska" userId="609e8dce-9290-4b2f-8cf7-056315c0f85c" providerId="ADAL" clId="{A0635C8F-5979-488D-AD6B-FB2FF2EC9E4D}" dt="2021-10-05T09:58:14.794" v="1064" actId="27636"/>
        <pc:sldMkLst>
          <pc:docMk/>
          <pc:sldMk cId="1466988325" sldId="345"/>
        </pc:sldMkLst>
        <pc:spChg chg="mod">
          <ac:chgData name="Margareta Nikolovska" userId="609e8dce-9290-4b2f-8cf7-056315c0f85c" providerId="ADAL" clId="{A0635C8F-5979-488D-AD6B-FB2FF2EC9E4D}" dt="2021-10-05T09:58:14.794" v="1064" actId="27636"/>
          <ac:spMkLst>
            <pc:docMk/>
            <pc:sldMk cId="1466988325" sldId="345"/>
            <ac:spMk id="7" creationId="{4DA1CE2A-EEE3-4F6D-AC67-B6B614515829}"/>
          </ac:spMkLst>
        </pc:spChg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668973232" sldId="346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675924521" sldId="347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1502613486" sldId="348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3836654511" sldId="349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3872125769" sldId="350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4026989558" sldId="351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1380898604" sldId="352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432877607" sldId="353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1432298141" sldId="354"/>
        </pc:sldMkLst>
      </pc:sldChg>
      <pc:sldChg chg="del">
        <pc:chgData name="Margareta Nikolovska" userId="609e8dce-9290-4b2f-8cf7-056315c0f85c" providerId="ADAL" clId="{A0635C8F-5979-488D-AD6B-FB2FF2EC9E4D}" dt="2021-10-05T09:58:58.939" v="1071" actId="47"/>
        <pc:sldMkLst>
          <pc:docMk/>
          <pc:sldMk cId="712635680" sldId="390"/>
        </pc:sldMkLst>
      </pc:sldChg>
      <pc:sldChg chg="del">
        <pc:chgData name="Margareta Nikolovska" userId="609e8dce-9290-4b2f-8cf7-056315c0f85c" providerId="ADAL" clId="{A0635C8F-5979-488D-AD6B-FB2FF2EC9E4D}" dt="2021-10-05T10:17:47.710" v="1353" actId="47"/>
        <pc:sldMkLst>
          <pc:docMk/>
          <pc:sldMk cId="256535138" sldId="391"/>
        </pc:sldMkLst>
      </pc:sldChg>
      <pc:sldChg chg="del">
        <pc:chgData name="Margareta Nikolovska" userId="609e8dce-9290-4b2f-8cf7-056315c0f85c" providerId="ADAL" clId="{A0635C8F-5979-488D-AD6B-FB2FF2EC9E4D}" dt="2021-10-05T09:59:03.167" v="1072" actId="47"/>
        <pc:sldMkLst>
          <pc:docMk/>
          <pc:sldMk cId="2510953941" sldId="397"/>
        </pc:sldMkLst>
      </pc:sldChg>
      <pc:sldChg chg="addSp delSp modSp add mod setBg delDesignElem">
        <pc:chgData name="Margareta Nikolovska" userId="609e8dce-9290-4b2f-8cf7-056315c0f85c" providerId="ADAL" clId="{A0635C8F-5979-488D-AD6B-FB2FF2EC9E4D}" dt="2021-10-05T09:21:48.992" v="721" actId="207"/>
        <pc:sldMkLst>
          <pc:docMk/>
          <pc:sldMk cId="382615345" sldId="457"/>
        </pc:sldMkLst>
        <pc:spChg chg="mod">
          <ac:chgData name="Margareta Nikolovska" userId="609e8dce-9290-4b2f-8cf7-056315c0f85c" providerId="ADAL" clId="{A0635C8F-5979-488D-AD6B-FB2FF2EC9E4D}" dt="2021-10-05T09:21:48.992" v="721" actId="207"/>
          <ac:spMkLst>
            <pc:docMk/>
            <pc:sldMk cId="382615345" sldId="457"/>
            <ac:spMk id="2" creationId="{00000000-0000-0000-0000-000000000000}"/>
          </ac:spMkLst>
        </pc:spChg>
        <pc:spChg chg="mod">
          <ac:chgData name="Margareta Nikolovska" userId="609e8dce-9290-4b2f-8cf7-056315c0f85c" providerId="ADAL" clId="{A0635C8F-5979-488D-AD6B-FB2FF2EC9E4D}" dt="2021-10-05T09:09:07.691" v="248" actId="26606"/>
          <ac:spMkLst>
            <pc:docMk/>
            <pc:sldMk cId="382615345" sldId="457"/>
            <ac:spMk id="4" creationId="{00000000-0000-0000-0000-000000000000}"/>
          </ac:spMkLst>
        </pc:spChg>
        <pc:spChg chg="add">
          <ac:chgData name="Margareta Nikolovska" userId="609e8dce-9290-4b2f-8cf7-056315c0f85c" providerId="ADAL" clId="{A0635C8F-5979-488D-AD6B-FB2FF2EC9E4D}" dt="2021-10-05T09:09:07.691" v="248" actId="26606"/>
          <ac:spMkLst>
            <pc:docMk/>
            <pc:sldMk cId="382615345" sldId="457"/>
            <ac:spMk id="12" creationId="{9B7AD9F6-8CE7-4299-8FC6-328F4DCD3FF9}"/>
          </ac:spMkLst>
        </pc:spChg>
        <pc:spChg chg="add">
          <ac:chgData name="Margareta Nikolovska" userId="609e8dce-9290-4b2f-8cf7-056315c0f85c" providerId="ADAL" clId="{A0635C8F-5979-488D-AD6B-FB2FF2EC9E4D}" dt="2021-10-05T09:09:07.691" v="248" actId="26606"/>
          <ac:spMkLst>
            <pc:docMk/>
            <pc:sldMk cId="382615345" sldId="457"/>
            <ac:spMk id="14" creationId="{F49775AF-8896-43EE-92C6-83497D6DC56F}"/>
          </ac:spMkLst>
        </pc:spChg>
        <pc:spChg chg="del">
          <ac:chgData name="Margareta Nikolovska" userId="609e8dce-9290-4b2f-8cf7-056315c0f85c" providerId="ADAL" clId="{A0635C8F-5979-488D-AD6B-FB2FF2EC9E4D}" dt="2021-10-05T08:59:19.327" v="154"/>
          <ac:spMkLst>
            <pc:docMk/>
            <pc:sldMk cId="382615345" sldId="457"/>
            <ac:spMk id="40" creationId="{E91DC736-0EF8-4F87-9146-EBF1D2EE4D3D}"/>
          </ac:spMkLst>
        </pc:spChg>
        <pc:spChg chg="del">
          <ac:chgData name="Margareta Nikolovska" userId="609e8dce-9290-4b2f-8cf7-056315c0f85c" providerId="ADAL" clId="{A0635C8F-5979-488D-AD6B-FB2FF2EC9E4D}" dt="2021-10-05T08:59:19.327" v="154"/>
          <ac:spMkLst>
            <pc:docMk/>
            <pc:sldMk cId="382615345" sldId="457"/>
            <ac:spMk id="41" creationId="{097CD68E-23E3-4007-8847-CD0944C4F7BE}"/>
          </ac:spMkLst>
        </pc:spChg>
        <pc:spChg chg="del">
          <ac:chgData name="Margareta Nikolovska" userId="609e8dce-9290-4b2f-8cf7-056315c0f85c" providerId="ADAL" clId="{A0635C8F-5979-488D-AD6B-FB2FF2EC9E4D}" dt="2021-10-05T08:59:19.327" v="154"/>
          <ac:spMkLst>
            <pc:docMk/>
            <pc:sldMk cId="382615345" sldId="457"/>
            <ac:spMk id="42" creationId="{AF2F604E-43BE-4DC3-B983-E071523364F8}"/>
          </ac:spMkLst>
        </pc:spChg>
        <pc:spChg chg="del">
          <ac:chgData name="Margareta Nikolovska" userId="609e8dce-9290-4b2f-8cf7-056315c0f85c" providerId="ADAL" clId="{A0635C8F-5979-488D-AD6B-FB2FF2EC9E4D}" dt="2021-10-05T08:59:19.327" v="154"/>
          <ac:spMkLst>
            <pc:docMk/>
            <pc:sldMk cId="382615345" sldId="457"/>
            <ac:spMk id="43" creationId="{08C9B587-E65E-4B52-B37C-ABEBB6E87928}"/>
          </ac:spMkLst>
        </pc:spChg>
        <pc:picChg chg="mod ord">
          <ac:chgData name="Margareta Nikolovska" userId="609e8dce-9290-4b2f-8cf7-056315c0f85c" providerId="ADAL" clId="{A0635C8F-5979-488D-AD6B-FB2FF2EC9E4D}" dt="2021-10-05T09:09:07.691" v="248" actId="26606"/>
          <ac:picMkLst>
            <pc:docMk/>
            <pc:sldMk cId="382615345" sldId="457"/>
            <ac:picMk id="7" creationId="{71CDBE33-E193-4CCB-8AC3-AA79E9DB62C2}"/>
          </ac:picMkLst>
        </pc:picChg>
      </pc:sldChg>
      <pc:sldChg chg="modSp mod">
        <pc:chgData name="Margareta Nikolovska" userId="609e8dce-9290-4b2f-8cf7-056315c0f85c" providerId="ADAL" clId="{A0635C8F-5979-488D-AD6B-FB2FF2EC9E4D}" dt="2021-10-05T09:07:54.805" v="240"/>
        <pc:sldMkLst>
          <pc:docMk/>
          <pc:sldMk cId="3064732845" sldId="564"/>
        </pc:sldMkLst>
        <pc:spChg chg="mod">
          <ac:chgData name="Margareta Nikolovska" userId="609e8dce-9290-4b2f-8cf7-056315c0f85c" providerId="ADAL" clId="{A0635C8F-5979-488D-AD6B-FB2FF2EC9E4D}" dt="2021-10-05T09:07:54.805" v="240"/>
          <ac:spMkLst>
            <pc:docMk/>
            <pc:sldMk cId="3064732845" sldId="564"/>
            <ac:spMk id="2" creationId="{B7B4DC28-4DDD-4A23-BDCF-7BE7BF10B46E}"/>
          </ac:spMkLst>
        </pc:spChg>
        <pc:spChg chg="mod">
          <ac:chgData name="Margareta Nikolovska" userId="609e8dce-9290-4b2f-8cf7-056315c0f85c" providerId="ADAL" clId="{A0635C8F-5979-488D-AD6B-FB2FF2EC9E4D}" dt="2021-10-05T09:07:54.805" v="240"/>
          <ac:spMkLst>
            <pc:docMk/>
            <pc:sldMk cId="3064732845" sldId="564"/>
            <ac:spMk id="3" creationId="{3F4E75B4-09D1-42DF-9B05-D2EB64960788}"/>
          </ac:spMkLst>
        </pc:spChg>
      </pc:sldChg>
      <pc:sldChg chg="addSp delSp modSp mod setBg">
        <pc:chgData name="Margareta Nikolovska" userId="609e8dce-9290-4b2f-8cf7-056315c0f85c" providerId="ADAL" clId="{A0635C8F-5979-488D-AD6B-FB2FF2EC9E4D}" dt="2021-10-05T09:04:36.980" v="155" actId="478"/>
        <pc:sldMkLst>
          <pc:docMk/>
          <pc:sldMk cId="0" sldId="570"/>
        </pc:sldMkLst>
        <pc:spChg chg="add del">
          <ac:chgData name="Margareta Nikolovska" userId="609e8dce-9290-4b2f-8cf7-056315c0f85c" providerId="ADAL" clId="{A0635C8F-5979-488D-AD6B-FB2FF2EC9E4D}" dt="2021-10-05T08:51:08.431" v="33"/>
          <ac:spMkLst>
            <pc:docMk/>
            <pc:sldMk cId="0" sldId="570"/>
            <ac:spMk id="2" creationId="{23013DFD-4865-4CA4-86D7-3618E1D313E7}"/>
          </ac:spMkLst>
        </pc:spChg>
        <pc:spChg chg="add del">
          <ac:chgData name="Margareta Nikolovska" userId="609e8dce-9290-4b2f-8cf7-056315c0f85c" providerId="ADAL" clId="{A0635C8F-5979-488D-AD6B-FB2FF2EC9E4D}" dt="2021-10-05T08:51:54.985" v="43"/>
          <ac:spMkLst>
            <pc:docMk/>
            <pc:sldMk cId="0" sldId="570"/>
            <ac:spMk id="3" creationId="{3909AED1-D694-44C2-BEA7-2B16FA718FAC}"/>
          </ac:spMkLst>
        </pc:spChg>
        <pc:spChg chg="add del">
          <ac:chgData name="Margareta Nikolovska" userId="609e8dce-9290-4b2f-8cf7-056315c0f85c" providerId="ADAL" clId="{A0635C8F-5979-488D-AD6B-FB2FF2EC9E4D}" dt="2021-10-05T08:52:28.947" v="46"/>
          <ac:spMkLst>
            <pc:docMk/>
            <pc:sldMk cId="0" sldId="570"/>
            <ac:spMk id="4" creationId="{E72ED420-CD6B-4361-96DF-FB3D56D3EA9A}"/>
          </ac:spMkLst>
        </pc:spChg>
        <pc:spChg chg="mod">
          <ac:chgData name="Margareta Nikolovska" userId="609e8dce-9290-4b2f-8cf7-056315c0f85c" providerId="ADAL" clId="{A0635C8F-5979-488D-AD6B-FB2FF2EC9E4D}" dt="2021-10-05T08:53:24.722" v="80" actId="20577"/>
          <ac:spMkLst>
            <pc:docMk/>
            <pc:sldMk cId="0" sldId="570"/>
            <ac:spMk id="41" creationId="{00000000-0000-0000-0000-000000000000}"/>
          </ac:spMkLst>
        </pc:spChg>
        <pc:spChg chg="mod">
          <ac:chgData name="Margareta Nikolovska" userId="609e8dce-9290-4b2f-8cf7-056315c0f85c" providerId="ADAL" clId="{A0635C8F-5979-488D-AD6B-FB2FF2EC9E4D}" dt="2021-10-05T08:56:48.857" v="149" actId="20577"/>
          <ac:spMkLst>
            <pc:docMk/>
            <pc:sldMk cId="0" sldId="570"/>
            <ac:spMk id="42" creationId="{00000000-0000-0000-0000-000000000000}"/>
          </ac:spMkLst>
        </pc:spChg>
        <pc:picChg chg="del">
          <ac:chgData name="Margareta Nikolovska" userId="609e8dce-9290-4b2f-8cf7-056315c0f85c" providerId="ADAL" clId="{A0635C8F-5979-488D-AD6B-FB2FF2EC9E4D}" dt="2021-10-05T09:04:36.980" v="155" actId="478"/>
          <ac:picMkLst>
            <pc:docMk/>
            <pc:sldMk cId="0" sldId="570"/>
            <ac:picMk id="5" creationId="{9C8B6666-91A6-4EEF-9B08-2946BC1F9928}"/>
          </ac:picMkLst>
        </pc:picChg>
        <pc:picChg chg="mod">
          <ac:chgData name="Margareta Nikolovska" userId="609e8dce-9290-4b2f-8cf7-056315c0f85c" providerId="ADAL" clId="{A0635C8F-5979-488D-AD6B-FB2FF2EC9E4D}" dt="2021-10-05T08:49:44.441" v="31" actId="14826"/>
          <ac:picMkLst>
            <pc:docMk/>
            <pc:sldMk cId="0" sldId="570"/>
            <ac:picMk id="39" creationId="{00000000-0000-0000-0000-000000000000}"/>
          </ac:picMkLst>
        </pc:picChg>
        <pc:picChg chg="add del">
          <ac:chgData name="Margareta Nikolovska" userId="609e8dce-9290-4b2f-8cf7-056315c0f85c" providerId="ADAL" clId="{A0635C8F-5979-488D-AD6B-FB2FF2EC9E4D}" dt="2021-10-05T08:49:41.276" v="27" actId="478"/>
          <ac:picMkLst>
            <pc:docMk/>
            <pc:sldMk cId="0" sldId="570"/>
            <ac:picMk id="43" creationId="{00000000-0000-0000-0000-000000000000}"/>
          </ac:picMkLst>
        </pc:picChg>
      </pc:sldChg>
      <pc:sldChg chg="addSp delSp del delDesignElem">
        <pc:chgData name="Margareta Nikolovska" userId="609e8dce-9290-4b2f-8cf7-056315c0f85c" providerId="ADAL" clId="{A0635C8F-5979-488D-AD6B-FB2FF2EC9E4D}" dt="2021-10-05T10:14:38.182" v="1293" actId="47"/>
        <pc:sldMkLst>
          <pc:docMk/>
          <pc:sldMk cId="1826691692" sldId="820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1826691692" sldId="820"/>
            <ac:spMk id="24" creationId="{A4AC5506-6312-4701-8D3C-40187889A947}"/>
          </ac:spMkLst>
        </pc:spChg>
      </pc:sldChg>
      <pc:sldChg chg="addSp delSp modSp mod delDesignElem">
        <pc:chgData name="Margareta Nikolovska" userId="609e8dce-9290-4b2f-8cf7-056315c0f85c" providerId="ADAL" clId="{A0635C8F-5979-488D-AD6B-FB2FF2EC9E4D}" dt="2021-10-05T10:13:02.162" v="1286"/>
        <pc:sldMkLst>
          <pc:docMk/>
          <pc:sldMk cId="3563979852" sldId="829"/>
        </pc:sldMkLst>
        <pc:spChg chg="mod ord">
          <ac:chgData name="Margareta Nikolovska" userId="609e8dce-9290-4b2f-8cf7-056315c0f85c" providerId="ADAL" clId="{A0635C8F-5979-488D-AD6B-FB2FF2EC9E4D}" dt="2021-10-05T10:01:10.173" v="1103" actId="14100"/>
          <ac:spMkLst>
            <pc:docMk/>
            <pc:sldMk cId="3563979852" sldId="829"/>
            <ac:spMk id="2" creationId="{C06ECEB4-9441-4F27-B845-BB5803F04290}"/>
          </ac:spMkLst>
        </pc:spChg>
        <pc:spChg chg="add del">
          <ac:chgData name="Margareta Nikolovska" userId="609e8dce-9290-4b2f-8cf7-056315c0f85c" providerId="ADAL" clId="{A0635C8F-5979-488D-AD6B-FB2FF2EC9E4D}" dt="2021-10-05T09:59:14.952" v="1074" actId="26606"/>
          <ac:spMkLst>
            <pc:docMk/>
            <pc:sldMk cId="3563979852" sldId="829"/>
            <ac:spMk id="63" creationId="{9AFC454B-A080-4D23-B177-6D5356C6E6EF}"/>
          </ac:spMkLst>
        </pc:spChg>
        <pc:spChg chg="add del">
          <ac:chgData name="Margareta Nikolovska" userId="609e8dce-9290-4b2f-8cf7-056315c0f85c" providerId="ADAL" clId="{A0635C8F-5979-488D-AD6B-FB2FF2EC9E4D}" dt="2021-10-05T09:59:14.952" v="1074" actId="26606"/>
          <ac:spMkLst>
            <pc:docMk/>
            <pc:sldMk cId="3563979852" sldId="829"/>
            <ac:spMk id="65" creationId="{D0522C2C-7B5C-48A7-A969-03941E5D2E76}"/>
          </ac:spMkLst>
        </pc:spChg>
        <pc:spChg chg="add del">
          <ac:chgData name="Margareta Nikolovska" userId="609e8dce-9290-4b2f-8cf7-056315c0f85c" providerId="ADAL" clId="{A0635C8F-5979-488D-AD6B-FB2FF2EC9E4D}" dt="2021-10-05T09:59:14.952" v="1074" actId="26606"/>
          <ac:spMkLst>
            <pc:docMk/>
            <pc:sldMk cId="3563979852" sldId="829"/>
            <ac:spMk id="67" creationId="{9C682A1A-5B2D-4111-BBD6-620165633E5B}"/>
          </ac:spMkLst>
        </pc:spChg>
        <pc:spChg chg="add del">
          <ac:chgData name="Margareta Nikolovska" userId="609e8dce-9290-4b2f-8cf7-056315c0f85c" providerId="ADAL" clId="{A0635C8F-5979-488D-AD6B-FB2FF2EC9E4D}" dt="2021-10-05T09:59:14.952" v="1074" actId="26606"/>
          <ac:spMkLst>
            <pc:docMk/>
            <pc:sldMk cId="3563979852" sldId="829"/>
            <ac:spMk id="69" creationId="{D6EE29F2-D77F-4BD0-A20B-334D316A1C9D}"/>
          </ac:spMkLst>
        </pc:spChg>
        <pc:spChg chg="add del">
          <ac:chgData name="Margareta Nikolovska" userId="609e8dce-9290-4b2f-8cf7-056315c0f85c" providerId="ADAL" clId="{A0635C8F-5979-488D-AD6B-FB2FF2EC9E4D}" dt="2021-10-05T09:59:14.952" v="1074" actId="26606"/>
          <ac:spMkLst>
            <pc:docMk/>
            <pc:sldMk cId="3563979852" sldId="829"/>
            <ac:spMk id="71" creationId="{22D09ED2-868F-42C6-866E-F92E0CEF314F}"/>
          </ac:spMkLst>
        </pc:spChg>
        <pc:spChg chg="add del">
          <ac:chgData name="Margareta Nikolovska" userId="609e8dce-9290-4b2f-8cf7-056315c0f85c" providerId="ADAL" clId="{A0635C8F-5979-488D-AD6B-FB2FF2EC9E4D}" dt="2021-10-05T10:00:12.609" v="1099" actId="26606"/>
          <ac:spMkLst>
            <pc:docMk/>
            <pc:sldMk cId="3563979852" sldId="829"/>
            <ac:spMk id="77" creationId="{9B7AD9F6-8CE7-4299-8FC6-328F4DCD3FF9}"/>
          </ac:spMkLst>
        </pc:spChg>
        <pc:spChg chg="add del">
          <ac:chgData name="Margareta Nikolovska" userId="609e8dce-9290-4b2f-8cf7-056315c0f85c" providerId="ADAL" clId="{A0635C8F-5979-488D-AD6B-FB2FF2EC9E4D}" dt="2021-10-05T10:00:12.609" v="1099" actId="26606"/>
          <ac:spMkLst>
            <pc:docMk/>
            <pc:sldMk cId="3563979852" sldId="829"/>
            <ac:spMk id="79" creationId="{F49775AF-8896-43EE-92C6-83497D6DC56F}"/>
          </ac:spMkLst>
        </pc:spChg>
        <pc:spChg chg="add">
          <ac:chgData name="Margareta Nikolovska" userId="609e8dce-9290-4b2f-8cf7-056315c0f85c" providerId="ADAL" clId="{A0635C8F-5979-488D-AD6B-FB2FF2EC9E4D}" dt="2021-10-05T10:00:12.609" v="1099" actId="26606"/>
          <ac:spMkLst>
            <pc:docMk/>
            <pc:sldMk cId="3563979852" sldId="829"/>
            <ac:spMk id="84" creationId="{ECC07320-C2CA-4E29-8481-9D9E143C7788}"/>
          </ac:spMkLst>
        </pc:spChg>
        <pc:spChg chg="add">
          <ac:chgData name="Margareta Nikolovska" userId="609e8dce-9290-4b2f-8cf7-056315c0f85c" providerId="ADAL" clId="{A0635C8F-5979-488D-AD6B-FB2FF2EC9E4D}" dt="2021-10-05T10:00:12.609" v="1099" actId="26606"/>
          <ac:spMkLst>
            <pc:docMk/>
            <pc:sldMk cId="3563979852" sldId="829"/>
            <ac:spMk id="86" creationId="{178FB36B-5BFE-42CA-BC60-1115E0D95EEC}"/>
          </ac:spMkLst>
        </pc:spChg>
        <pc:picChg chg="add mod">
          <ac:chgData name="Margareta Nikolovska" userId="609e8dce-9290-4b2f-8cf7-056315c0f85c" providerId="ADAL" clId="{A0635C8F-5979-488D-AD6B-FB2FF2EC9E4D}" dt="2021-10-05T10:13:02.162" v="1286"/>
          <ac:picMkLst>
            <pc:docMk/>
            <pc:sldMk cId="3563979852" sldId="829"/>
            <ac:picMk id="13" creationId="{79E806FE-FE7C-4E18-9EE3-88C4627489E0}"/>
          </ac:picMkLst>
        </pc:picChg>
        <pc:picChg chg="add mod">
          <ac:chgData name="Margareta Nikolovska" userId="609e8dce-9290-4b2f-8cf7-056315c0f85c" providerId="ADAL" clId="{A0635C8F-5979-488D-AD6B-FB2FF2EC9E4D}" dt="2021-10-05T10:00:59.094" v="1101"/>
          <ac:picMkLst>
            <pc:docMk/>
            <pc:sldMk cId="3563979852" sldId="829"/>
            <ac:picMk id="73" creationId="{F75094CC-82D2-41F8-BECF-94E216EF3C54}"/>
          </ac:picMkLst>
        </pc:picChg>
      </pc:sldChg>
      <pc:sldChg chg="addSp delSp modSp del mod delDesignElem">
        <pc:chgData name="Margareta Nikolovska" userId="609e8dce-9290-4b2f-8cf7-056315c0f85c" providerId="ADAL" clId="{A0635C8F-5979-488D-AD6B-FB2FF2EC9E4D}" dt="2021-10-05T10:11:19.654" v="1226" actId="47"/>
        <pc:sldMkLst>
          <pc:docMk/>
          <pc:sldMk cId="1884216870" sldId="831"/>
        </pc:sldMkLst>
        <pc:spChg chg="mod">
          <ac:chgData name="Margareta Nikolovska" userId="609e8dce-9290-4b2f-8cf7-056315c0f85c" providerId="ADAL" clId="{A0635C8F-5979-488D-AD6B-FB2FF2EC9E4D}" dt="2021-10-05T10:01:57.509" v="1112" actId="20577"/>
          <ac:spMkLst>
            <pc:docMk/>
            <pc:sldMk cId="1884216870" sldId="831"/>
            <ac:spMk id="2" creationId="{9AE3BF9B-B971-4707-9681-E470291DBD5D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1884216870" sldId="831"/>
            <ac:spMk id="32" creationId="{51D98CAC-3EFF-4342-BD5A-6C0E8CAB4C1A}"/>
          </ac:spMkLst>
        </pc:spChg>
      </pc:sldChg>
      <pc:sldChg chg="addSp delSp del delDesignElem">
        <pc:chgData name="Margareta Nikolovska" userId="609e8dce-9290-4b2f-8cf7-056315c0f85c" providerId="ADAL" clId="{A0635C8F-5979-488D-AD6B-FB2FF2EC9E4D}" dt="2021-10-05T10:14:16.545" v="1291" actId="47"/>
        <pc:sldMkLst>
          <pc:docMk/>
          <pc:sldMk cId="2380336436" sldId="838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380336436" sldId="838"/>
            <ac:spMk id="16" creationId="{87CC2527-562A-4F69-B487-4371E5B243E7}"/>
          </ac:spMkLst>
        </pc:spChg>
        <pc:cxnChg chg="add del">
          <ac:chgData name="Margareta Nikolovska" userId="609e8dce-9290-4b2f-8cf7-056315c0f85c" providerId="ADAL" clId="{A0635C8F-5979-488D-AD6B-FB2FF2EC9E4D}" dt="2021-10-05T09:07:54.805" v="240"/>
          <ac:cxnSpMkLst>
            <pc:docMk/>
            <pc:sldMk cId="2380336436" sldId="838"/>
            <ac:cxnSpMk id="18" creationId="{BCDAEC91-5BCE-4B55-9CC0-43EF94CB734B}"/>
          </ac:cxnSpMkLst>
        </pc:cxnChg>
      </pc:sldChg>
      <pc:sldChg chg="addSp delSp del delDesignElem">
        <pc:chgData name="Margareta Nikolovska" userId="609e8dce-9290-4b2f-8cf7-056315c0f85c" providerId="ADAL" clId="{A0635C8F-5979-488D-AD6B-FB2FF2EC9E4D}" dt="2021-10-05T10:19:23.774" v="1451" actId="47"/>
        <pc:sldMkLst>
          <pc:docMk/>
          <pc:sldMk cId="2233561210" sldId="839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233561210" sldId="839"/>
            <ac:spMk id="12" creationId="{87CC2527-562A-4F69-B487-4371E5B243E7}"/>
          </ac:spMkLst>
        </pc:spChg>
        <pc:cxnChg chg="add del">
          <ac:chgData name="Margareta Nikolovska" userId="609e8dce-9290-4b2f-8cf7-056315c0f85c" providerId="ADAL" clId="{A0635C8F-5979-488D-AD6B-FB2FF2EC9E4D}" dt="2021-10-05T09:07:54.805" v="240"/>
          <ac:cxnSpMkLst>
            <pc:docMk/>
            <pc:sldMk cId="2233561210" sldId="839"/>
            <ac:cxnSpMk id="14" creationId="{BCDAEC91-5BCE-4B55-9CC0-43EF94CB734B}"/>
          </ac:cxnSpMkLst>
        </pc:cxnChg>
      </pc:sldChg>
      <pc:sldChg chg="addSp delSp modSp mod delDesignElem">
        <pc:chgData name="Margareta Nikolovska" userId="609e8dce-9290-4b2f-8cf7-056315c0f85c" providerId="ADAL" clId="{A0635C8F-5979-488D-AD6B-FB2FF2EC9E4D}" dt="2021-10-05T10:20:56.178" v="1472" actId="20577"/>
        <pc:sldMkLst>
          <pc:docMk/>
          <pc:sldMk cId="1465559190" sldId="840"/>
        </pc:sldMkLst>
        <pc:spChg chg="mod">
          <ac:chgData name="Margareta Nikolovska" userId="609e8dce-9290-4b2f-8cf7-056315c0f85c" providerId="ADAL" clId="{A0635C8F-5979-488D-AD6B-FB2FF2EC9E4D}" dt="2021-10-05T10:20:56.178" v="1472" actId="20577"/>
          <ac:spMkLst>
            <pc:docMk/>
            <pc:sldMk cId="1465559190" sldId="840"/>
            <ac:spMk id="2" creationId="{74A833A6-1B9C-46BF-8E17-2DB4478BFAC4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1465559190" sldId="840"/>
            <ac:spMk id="10" creationId="{C8320351-9FA2-4A26-885B-BB8F3E4902D2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1465559190" sldId="840"/>
            <ac:spMk id="12" creationId="{68CD2EFB-78C2-4C6E-A6B9-4ED12FAD5B99}"/>
          </ac:spMkLst>
        </pc:spChg>
      </pc:sldChg>
      <pc:sldChg chg="addSp delSp del mod delDesignElem">
        <pc:chgData name="Margareta Nikolovska" userId="609e8dce-9290-4b2f-8cf7-056315c0f85c" providerId="ADAL" clId="{A0635C8F-5979-488D-AD6B-FB2FF2EC9E4D}" dt="2021-10-05T09:04:49.513" v="156" actId="47"/>
        <pc:sldMkLst>
          <pc:docMk/>
          <pc:sldMk cId="290078647" sldId="843"/>
        </pc:sldMkLst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290078647" sldId="843"/>
            <ac:spMk id="27" creationId="{673E9FC8-2143-48A2-9DEE-AABBC7E301A8}"/>
          </ac:spMkLst>
        </pc:spChg>
        <pc:picChg chg="add del">
          <ac:chgData name="Margareta Nikolovska" userId="609e8dce-9290-4b2f-8cf7-056315c0f85c" providerId="ADAL" clId="{A0635C8F-5979-488D-AD6B-FB2FF2EC9E4D}" dt="2021-10-05T08:58:56.598" v="152"/>
          <ac:picMkLst>
            <pc:docMk/>
            <pc:sldMk cId="290078647" sldId="843"/>
            <ac:picMk id="2" creationId="{539C549A-4B49-4A0E-9201-F7352F4410FC}"/>
          </ac:picMkLst>
        </pc:picChg>
        <pc:picChg chg="del">
          <ac:chgData name="Margareta Nikolovska" userId="609e8dce-9290-4b2f-8cf7-056315c0f85c" providerId="ADAL" clId="{A0635C8F-5979-488D-AD6B-FB2FF2EC9E4D}" dt="2021-10-05T08:58:37.968" v="150" actId="478"/>
          <ac:picMkLst>
            <pc:docMk/>
            <pc:sldMk cId="290078647" sldId="843"/>
            <ac:picMk id="7" creationId="{413C628E-EA77-42B1-A67E-32FF4D439AC4}"/>
          </ac:picMkLst>
        </pc:picChg>
      </pc:sldChg>
      <pc:sldChg chg="del">
        <pc:chgData name="Margareta Nikolovska" userId="609e8dce-9290-4b2f-8cf7-056315c0f85c" providerId="ADAL" clId="{A0635C8F-5979-488D-AD6B-FB2FF2EC9E4D}" dt="2021-10-05T10:11:32.394" v="1231" actId="47"/>
        <pc:sldMkLst>
          <pc:docMk/>
          <pc:sldMk cId="3342922283" sldId="846"/>
        </pc:sldMkLst>
      </pc:sldChg>
      <pc:sldChg chg="del">
        <pc:chgData name="Margareta Nikolovska" userId="609e8dce-9290-4b2f-8cf7-056315c0f85c" providerId="ADAL" clId="{A0635C8F-5979-488D-AD6B-FB2FF2EC9E4D}" dt="2021-10-05T10:11:34.300" v="1232" actId="47"/>
        <pc:sldMkLst>
          <pc:docMk/>
          <pc:sldMk cId="430360310" sldId="847"/>
        </pc:sldMkLst>
      </pc:sldChg>
      <pc:sldChg chg="del">
        <pc:chgData name="Margareta Nikolovska" userId="609e8dce-9290-4b2f-8cf7-056315c0f85c" providerId="ADAL" clId="{A0635C8F-5979-488D-AD6B-FB2FF2EC9E4D}" dt="2021-10-05T10:11:36.601" v="1233" actId="47"/>
        <pc:sldMkLst>
          <pc:docMk/>
          <pc:sldMk cId="2892764732" sldId="848"/>
        </pc:sldMkLst>
      </pc:sldChg>
      <pc:sldChg chg="del">
        <pc:chgData name="Margareta Nikolovska" userId="609e8dce-9290-4b2f-8cf7-056315c0f85c" providerId="ADAL" clId="{A0635C8F-5979-488D-AD6B-FB2FF2EC9E4D}" dt="2021-10-05T10:11:38.466" v="1234" actId="47"/>
        <pc:sldMkLst>
          <pc:docMk/>
          <pc:sldMk cId="2848014101" sldId="849"/>
        </pc:sldMkLst>
      </pc:sldChg>
      <pc:sldChg chg="del">
        <pc:chgData name="Margareta Nikolovska" userId="609e8dce-9290-4b2f-8cf7-056315c0f85c" providerId="ADAL" clId="{A0635C8F-5979-488D-AD6B-FB2FF2EC9E4D}" dt="2021-10-05T10:11:40.432" v="1235" actId="47"/>
        <pc:sldMkLst>
          <pc:docMk/>
          <pc:sldMk cId="1594570271" sldId="850"/>
        </pc:sldMkLst>
      </pc:sldChg>
      <pc:sldChg chg="del">
        <pc:chgData name="Margareta Nikolovska" userId="609e8dce-9290-4b2f-8cf7-056315c0f85c" providerId="ADAL" clId="{A0635C8F-5979-488D-AD6B-FB2FF2EC9E4D}" dt="2021-10-05T10:11:42.469" v="1236" actId="47"/>
        <pc:sldMkLst>
          <pc:docMk/>
          <pc:sldMk cId="4052907489" sldId="851"/>
        </pc:sldMkLst>
      </pc:sldChg>
      <pc:sldChg chg="del">
        <pc:chgData name="Margareta Nikolovska" userId="609e8dce-9290-4b2f-8cf7-056315c0f85c" providerId="ADAL" clId="{A0635C8F-5979-488D-AD6B-FB2FF2EC9E4D}" dt="2021-10-05T10:11:53.469" v="1237" actId="47"/>
        <pc:sldMkLst>
          <pc:docMk/>
          <pc:sldMk cId="3289184591" sldId="852"/>
        </pc:sldMkLst>
      </pc:sldChg>
      <pc:sldChg chg="del">
        <pc:chgData name="Margareta Nikolovska" userId="609e8dce-9290-4b2f-8cf7-056315c0f85c" providerId="ADAL" clId="{A0635C8F-5979-488D-AD6B-FB2FF2EC9E4D}" dt="2021-10-05T10:11:55.546" v="1238" actId="47"/>
        <pc:sldMkLst>
          <pc:docMk/>
          <pc:sldMk cId="1347695199" sldId="853"/>
        </pc:sldMkLst>
      </pc:sldChg>
      <pc:sldChg chg="del">
        <pc:chgData name="Margareta Nikolovska" userId="609e8dce-9290-4b2f-8cf7-056315c0f85c" providerId="ADAL" clId="{A0635C8F-5979-488D-AD6B-FB2FF2EC9E4D}" dt="2021-10-05T10:11:59.950" v="1239" actId="47"/>
        <pc:sldMkLst>
          <pc:docMk/>
          <pc:sldMk cId="774803010" sldId="854"/>
        </pc:sldMkLst>
      </pc:sldChg>
      <pc:sldChg chg="del">
        <pc:chgData name="Margareta Nikolovska" userId="609e8dce-9290-4b2f-8cf7-056315c0f85c" providerId="ADAL" clId="{A0635C8F-5979-488D-AD6B-FB2FF2EC9E4D}" dt="2021-10-05T10:14:40.893" v="1294" actId="47"/>
        <pc:sldMkLst>
          <pc:docMk/>
          <pc:sldMk cId="1573261554" sldId="855"/>
        </pc:sldMkLst>
      </pc:sldChg>
      <pc:sldChg chg="delSp modSp mod setBg delDesignElem">
        <pc:chgData name="Margareta Nikolovska" userId="609e8dce-9290-4b2f-8cf7-056315c0f85c" providerId="ADAL" clId="{A0635C8F-5979-488D-AD6B-FB2FF2EC9E4D}" dt="2021-10-05T09:21:34.757" v="720" actId="207"/>
        <pc:sldMkLst>
          <pc:docMk/>
          <pc:sldMk cId="767481078" sldId="861"/>
        </pc:sldMkLst>
        <pc:spChg chg="mod">
          <ac:chgData name="Margareta Nikolovska" userId="609e8dce-9290-4b2f-8cf7-056315c0f85c" providerId="ADAL" clId="{A0635C8F-5979-488D-AD6B-FB2FF2EC9E4D}" dt="2021-10-05T09:21:26.819" v="719" actId="207"/>
          <ac:spMkLst>
            <pc:docMk/>
            <pc:sldMk cId="767481078" sldId="861"/>
            <ac:spMk id="4" creationId="{07C62771-9CEE-48EF-9F0C-15CCF33C6764}"/>
          </ac:spMkLst>
        </pc:spChg>
        <pc:spChg chg="mod">
          <ac:chgData name="Margareta Nikolovska" userId="609e8dce-9290-4b2f-8cf7-056315c0f85c" providerId="ADAL" clId="{A0635C8F-5979-488D-AD6B-FB2FF2EC9E4D}" dt="2021-10-05T09:21:34.757" v="720" actId="207"/>
          <ac:spMkLst>
            <pc:docMk/>
            <pc:sldMk cId="767481078" sldId="861"/>
            <ac:spMk id="6" creationId="{D8F111A3-B39C-4A41-A03E-2406BC3A872B}"/>
          </ac:spMkLst>
        </pc:spChg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767481078" sldId="861"/>
            <ac:spMk id="10" creationId="{907EF6B7-1338-4443-8C46-6A318D952DFD}"/>
          </ac:spMkLst>
        </pc:spChg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767481078" sldId="861"/>
            <ac:spMk id="12" creationId="{DAAE4CDD-124C-4DCF-9584-B6033B545DD5}"/>
          </ac:spMkLst>
        </pc:spChg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767481078" sldId="861"/>
            <ac:spMk id="14" creationId="{081E4A58-353D-44AE-B2FC-2A74E2E400F7}"/>
          </ac:spMkLst>
        </pc:spChg>
      </pc:sldChg>
      <pc:sldChg chg="del">
        <pc:chgData name="Margareta Nikolovska" userId="609e8dce-9290-4b2f-8cf7-056315c0f85c" providerId="ADAL" clId="{A0635C8F-5979-488D-AD6B-FB2FF2EC9E4D}" dt="2021-10-05T09:58:41.522" v="1065" actId="47"/>
        <pc:sldMkLst>
          <pc:docMk/>
          <pc:sldMk cId="1630203161" sldId="863"/>
        </pc:sldMkLst>
      </pc:sldChg>
      <pc:sldChg chg="del">
        <pc:chgData name="Margareta Nikolovska" userId="609e8dce-9290-4b2f-8cf7-056315c0f85c" providerId="ADAL" clId="{A0635C8F-5979-488D-AD6B-FB2FF2EC9E4D}" dt="2021-10-05T09:58:43.678" v="1066" actId="47"/>
        <pc:sldMkLst>
          <pc:docMk/>
          <pc:sldMk cId="1741193700" sldId="864"/>
        </pc:sldMkLst>
      </pc:sldChg>
      <pc:sldChg chg="del">
        <pc:chgData name="Margareta Nikolovska" userId="609e8dce-9290-4b2f-8cf7-056315c0f85c" providerId="ADAL" clId="{A0635C8F-5979-488D-AD6B-FB2FF2EC9E4D}" dt="2021-10-05T09:58:45.734" v="1067" actId="47"/>
        <pc:sldMkLst>
          <pc:docMk/>
          <pc:sldMk cId="3610227518" sldId="865"/>
        </pc:sldMkLst>
      </pc:sldChg>
      <pc:sldChg chg="del">
        <pc:chgData name="Margareta Nikolovska" userId="609e8dce-9290-4b2f-8cf7-056315c0f85c" providerId="ADAL" clId="{A0635C8F-5979-488D-AD6B-FB2FF2EC9E4D}" dt="2021-10-05T09:58:48.178" v="1068" actId="47"/>
        <pc:sldMkLst>
          <pc:docMk/>
          <pc:sldMk cId="1677066760" sldId="866"/>
        </pc:sldMkLst>
      </pc:sldChg>
      <pc:sldChg chg="addSp delSp del delDesignElem">
        <pc:chgData name="Margareta Nikolovska" userId="609e8dce-9290-4b2f-8cf7-056315c0f85c" providerId="ADAL" clId="{A0635C8F-5979-488D-AD6B-FB2FF2EC9E4D}" dt="2021-10-05T10:11:29.563" v="1230" actId="47"/>
        <pc:sldMkLst>
          <pc:docMk/>
          <pc:sldMk cId="2602801387" sldId="868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602801387" sldId="868"/>
            <ac:spMk id="32" creationId="{51D98CAC-3EFF-4342-BD5A-6C0E8CAB4C1A}"/>
          </ac:spMkLst>
        </pc:spChg>
      </pc:sldChg>
      <pc:sldChg chg="addSp delSp del delDesignElem">
        <pc:chgData name="Margareta Nikolovska" userId="609e8dce-9290-4b2f-8cf7-056315c0f85c" providerId="ADAL" clId="{A0635C8F-5979-488D-AD6B-FB2FF2EC9E4D}" dt="2021-10-05T10:11:22.574" v="1227" actId="47"/>
        <pc:sldMkLst>
          <pc:docMk/>
          <pc:sldMk cId="994316283" sldId="869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994316283" sldId="869"/>
            <ac:spMk id="8" creationId="{100EDD19-6802-4EC3-95CE-CFFAB042CFD6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994316283" sldId="869"/>
            <ac:spMk id="10" creationId="{DB17E863-922E-4C26-BD64-E8FD41D28661}"/>
          </ac:spMkLst>
        </pc:spChg>
      </pc:sldChg>
      <pc:sldChg chg="addSp delSp modSp mod delDesignElem">
        <pc:chgData name="Margareta Nikolovska" userId="609e8dce-9290-4b2f-8cf7-056315c0f85c" providerId="ADAL" clId="{A0635C8F-5979-488D-AD6B-FB2FF2EC9E4D}" dt="2021-10-05T10:19:13.401" v="1450" actId="20577"/>
        <pc:sldMkLst>
          <pc:docMk/>
          <pc:sldMk cId="3211220765" sldId="872"/>
        </pc:sldMkLst>
        <pc:spChg chg="mod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2" creationId="{D0F5C1D5-5525-4C53-B14A-304041110C3B}"/>
          </ac:spMkLst>
        </pc:spChg>
        <pc:spChg chg="del mod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30" creationId="{37530C03-0238-484C-96C5-2550D6CDA150}"/>
          </ac:spMkLst>
        </pc:spChg>
        <pc:spChg chg="add del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58" creationId="{907EF6B7-1338-4443-8C46-6A318D952DFD}"/>
          </ac:spMkLst>
        </pc:spChg>
        <pc:spChg chg="add del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60" creationId="{DAAE4CDD-124C-4DCF-9584-B6033B545DD5}"/>
          </ac:spMkLst>
        </pc:spChg>
        <pc:spChg chg="add del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62" creationId="{081E4A58-353D-44AE-B2FC-2A74E2E400F7}"/>
          </ac:spMkLst>
        </pc:spChg>
        <pc:spChg chg="add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68" creationId="{B819A166-7571-4003-A6B8-B62034C3ED30}"/>
          </ac:spMkLst>
        </pc:spChg>
        <pc:graphicFrameChg chg="add mod">
          <ac:chgData name="Margareta Nikolovska" userId="609e8dce-9290-4b2f-8cf7-056315c0f85c" providerId="ADAL" clId="{A0635C8F-5979-488D-AD6B-FB2FF2EC9E4D}" dt="2021-10-05T10:19:13.401" v="1450" actId="20577"/>
          <ac:graphicFrameMkLst>
            <pc:docMk/>
            <pc:sldMk cId="3211220765" sldId="872"/>
            <ac:graphicFrameMk id="64" creationId="{2542C63F-842F-48E3-9D73-9E3B56083676}"/>
          </ac:graphicFrameMkLst>
        </pc:graphicFrameChg>
      </pc:sldChg>
      <pc:sldChg chg="addSp delSp del delDesignElem">
        <pc:chgData name="Margareta Nikolovska" userId="609e8dce-9290-4b2f-8cf7-056315c0f85c" providerId="ADAL" clId="{A0635C8F-5979-488D-AD6B-FB2FF2EC9E4D}" dt="2021-10-05T10:14:45.452" v="1295" actId="47"/>
        <pc:sldMkLst>
          <pc:docMk/>
          <pc:sldMk cId="2451304978" sldId="873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451304978" sldId="873"/>
            <ac:spMk id="32" creationId="{907EF6B7-1338-4443-8C46-6A318D952DFD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451304978" sldId="873"/>
            <ac:spMk id="34" creationId="{DAAE4CDD-124C-4DCF-9584-B6033B545DD5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451304978" sldId="873"/>
            <ac:spMk id="36" creationId="{081E4A58-353D-44AE-B2FC-2A74E2E400F7}"/>
          </ac:spMkLst>
        </pc:spChg>
      </pc:sldChg>
      <pc:sldChg chg="addSp delSp modSp mod delDesignElem">
        <pc:chgData name="Margareta Nikolovska" userId="609e8dce-9290-4b2f-8cf7-056315c0f85c" providerId="ADAL" clId="{A0635C8F-5979-488D-AD6B-FB2FF2EC9E4D}" dt="2021-10-05T09:39:37.814" v="950" actId="14100"/>
        <pc:sldMkLst>
          <pc:docMk/>
          <pc:sldMk cId="2091915130" sldId="874"/>
        </pc:sldMkLst>
        <pc:spChg chg="mod">
          <ac:chgData name="Margareta Nikolovska" userId="609e8dce-9290-4b2f-8cf7-056315c0f85c" providerId="ADAL" clId="{A0635C8F-5979-488D-AD6B-FB2FF2EC9E4D}" dt="2021-10-05T09:35:56.918" v="870" actId="1076"/>
          <ac:spMkLst>
            <pc:docMk/>
            <pc:sldMk cId="2091915130" sldId="874"/>
            <ac:spMk id="2" creationId="{9AE3BF9B-B971-4707-9681-E470291DBD5D}"/>
          </ac:spMkLst>
        </pc:spChg>
        <pc:spChg chg="add mod">
          <ac:chgData name="Margareta Nikolovska" userId="609e8dce-9290-4b2f-8cf7-056315c0f85c" providerId="ADAL" clId="{A0635C8F-5979-488D-AD6B-FB2FF2EC9E4D}" dt="2021-10-05T09:39:32.594" v="949" actId="14100"/>
          <ac:spMkLst>
            <pc:docMk/>
            <pc:sldMk cId="2091915130" sldId="874"/>
            <ac:spMk id="9" creationId="{D0E965C9-D38E-481C-A38F-98CE0E4E14A8}"/>
          </ac:spMkLst>
        </pc:spChg>
        <pc:spChg chg="mod">
          <ac:chgData name="Margareta Nikolovska" userId="609e8dce-9290-4b2f-8cf7-056315c0f85c" providerId="ADAL" clId="{A0635C8F-5979-488D-AD6B-FB2FF2EC9E4D}" dt="2021-10-05T09:39:15.200" v="947" actId="255"/>
          <ac:spMkLst>
            <pc:docMk/>
            <pc:sldMk cId="2091915130" sldId="874"/>
            <ac:spMk id="10" creationId="{97F2725B-D381-42F7-B071-8DC0BCF2DD83}"/>
          </ac:spMkLst>
        </pc:spChg>
        <pc:spChg chg="del">
          <ac:chgData name="Margareta Nikolovska" userId="609e8dce-9290-4b2f-8cf7-056315c0f85c" providerId="ADAL" clId="{A0635C8F-5979-488D-AD6B-FB2FF2EC9E4D}" dt="2021-10-05T09:30:16.731" v="755" actId="478"/>
          <ac:spMkLst>
            <pc:docMk/>
            <pc:sldMk cId="2091915130" sldId="874"/>
            <ac:spMk id="13" creationId="{39B360B1-2B32-422B-B174-E073AEFA0B42}"/>
          </ac:spMkLst>
        </pc:spChg>
        <pc:spChg chg="del">
          <ac:chgData name="Margareta Nikolovska" userId="609e8dce-9290-4b2f-8cf7-056315c0f85c" providerId="ADAL" clId="{A0635C8F-5979-488D-AD6B-FB2FF2EC9E4D}" dt="2021-10-05T09:30:20.367" v="756" actId="478"/>
          <ac:spMkLst>
            <pc:docMk/>
            <pc:sldMk cId="2091915130" sldId="874"/>
            <ac:spMk id="14" creationId="{F4557C05-05DC-4089-A959-01CB83622F34}"/>
          </ac:spMkLst>
        </pc:spChg>
        <pc:spChg chg="add mod">
          <ac:chgData name="Margareta Nikolovska" userId="609e8dce-9290-4b2f-8cf7-056315c0f85c" providerId="ADAL" clId="{A0635C8F-5979-488D-AD6B-FB2FF2EC9E4D}" dt="2021-10-05T09:39:37.814" v="950" actId="14100"/>
          <ac:spMkLst>
            <pc:docMk/>
            <pc:sldMk cId="2091915130" sldId="874"/>
            <ac:spMk id="15" creationId="{0CFA5773-94ED-49AA-9BC1-1E83E483267B}"/>
          </ac:spMkLst>
        </pc:spChg>
        <pc:spChg chg="add mod">
          <ac:chgData name="Margareta Nikolovska" userId="609e8dce-9290-4b2f-8cf7-056315c0f85c" providerId="ADAL" clId="{A0635C8F-5979-488D-AD6B-FB2FF2EC9E4D}" dt="2021-10-05T09:38:52.044" v="946" actId="20577"/>
          <ac:spMkLst>
            <pc:docMk/>
            <pc:sldMk cId="2091915130" sldId="874"/>
            <ac:spMk id="16" creationId="{8DF334C5-AA0E-436D-9B20-43E1683E48E2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091915130" sldId="874"/>
            <ac:spMk id="32" creationId="{51D98CAC-3EFF-4342-BD5A-6C0E8CAB4C1A}"/>
          </ac:spMkLst>
        </pc:spChg>
      </pc:sldChg>
      <pc:sldChg chg="addSp delSp modSp mod delDesignElem">
        <pc:chgData name="Margareta Nikolovska" userId="609e8dce-9290-4b2f-8cf7-056315c0f85c" providerId="ADAL" clId="{A0635C8F-5979-488D-AD6B-FB2FF2EC9E4D}" dt="2021-10-05T09:51:35.179" v="1061" actId="255"/>
        <pc:sldMkLst>
          <pc:docMk/>
          <pc:sldMk cId="298242632" sldId="875"/>
        </pc:sldMkLst>
        <pc:spChg chg="mod">
          <ac:chgData name="Margareta Nikolovska" userId="609e8dce-9290-4b2f-8cf7-056315c0f85c" providerId="ADAL" clId="{A0635C8F-5979-488D-AD6B-FB2FF2EC9E4D}" dt="2021-10-05T09:51:35.179" v="1061" actId="255"/>
          <ac:spMkLst>
            <pc:docMk/>
            <pc:sldMk cId="298242632" sldId="875"/>
            <ac:spMk id="2" creationId="{9AE3BF9B-B971-4707-9681-E470291DBD5D}"/>
          </ac:spMkLst>
        </pc:spChg>
        <pc:spChg chg="mod">
          <ac:chgData name="Margareta Nikolovska" userId="609e8dce-9290-4b2f-8cf7-056315c0f85c" providerId="ADAL" clId="{A0635C8F-5979-488D-AD6B-FB2FF2EC9E4D}" dt="2021-10-05T09:45:48.317" v="985" actId="27636"/>
          <ac:spMkLst>
            <pc:docMk/>
            <pc:sldMk cId="298242632" sldId="875"/>
            <ac:spMk id="3" creationId="{44A41C0A-F5DB-4EB4-987D-86080D85A838}"/>
          </ac:spMkLst>
        </pc:spChg>
        <pc:spChg chg="mod">
          <ac:chgData name="Margareta Nikolovska" userId="609e8dce-9290-4b2f-8cf7-056315c0f85c" providerId="ADAL" clId="{A0635C8F-5979-488D-AD6B-FB2FF2EC9E4D}" dt="2021-10-05T09:45:53.531" v="986" actId="20577"/>
          <ac:spMkLst>
            <pc:docMk/>
            <pc:sldMk cId="298242632" sldId="875"/>
            <ac:spMk id="8" creationId="{97A98796-E215-4CB2-BBD5-F07A357BC888}"/>
          </ac:spMkLst>
        </pc:spChg>
        <pc:spChg chg="add mod">
          <ac:chgData name="Margareta Nikolovska" userId="609e8dce-9290-4b2f-8cf7-056315c0f85c" providerId="ADAL" clId="{A0635C8F-5979-488D-AD6B-FB2FF2EC9E4D}" dt="2021-10-05T09:48:15.995" v="1006" actId="27636"/>
          <ac:spMkLst>
            <pc:docMk/>
            <pc:sldMk cId="298242632" sldId="875"/>
            <ac:spMk id="9" creationId="{A6CBA3E5-984C-4DF3-97D4-FC646AC0BB7B}"/>
          </ac:spMkLst>
        </pc:spChg>
        <pc:spChg chg="add mod">
          <ac:chgData name="Margareta Nikolovska" userId="609e8dce-9290-4b2f-8cf7-056315c0f85c" providerId="ADAL" clId="{A0635C8F-5979-488D-AD6B-FB2FF2EC9E4D}" dt="2021-10-05T09:49:40.423" v="1021" actId="113"/>
          <ac:spMkLst>
            <pc:docMk/>
            <pc:sldMk cId="298242632" sldId="875"/>
            <ac:spMk id="10" creationId="{BA9E3DDB-9A54-4B95-B32E-F673B7CD8070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98242632" sldId="875"/>
            <ac:spMk id="32" creationId="{51D98CAC-3EFF-4342-BD5A-6C0E8CAB4C1A}"/>
          </ac:spMkLst>
        </pc:spChg>
      </pc:sldChg>
      <pc:sldChg chg="addSp delSp modSp del delDesignElem">
        <pc:chgData name="Margareta Nikolovska" userId="609e8dce-9290-4b2f-8cf7-056315c0f85c" providerId="ADAL" clId="{A0635C8F-5979-488D-AD6B-FB2FF2EC9E4D}" dt="2021-10-05T10:12:44.616" v="1284" actId="47"/>
        <pc:sldMkLst>
          <pc:docMk/>
          <pc:sldMk cId="490731981" sldId="876"/>
        </pc:sldMkLst>
        <pc:spChg chg="mod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2" creationId="{C06ECEB4-9441-4F27-B845-BB5803F04290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63" creationId="{9AFC454B-A080-4D23-B177-6D5356C6E6EF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65" creationId="{D0522C2C-7B5C-48A7-A969-03941E5D2E76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67" creationId="{9C682A1A-5B2D-4111-BBD6-620165633E5B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69" creationId="{D6EE29F2-D77F-4BD0-A20B-334D316A1C9D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71" creationId="{22D09ED2-868F-42C6-866E-F92E0CEF314F}"/>
          </ac:spMkLst>
        </pc:spChg>
      </pc:sldChg>
      <pc:sldChg chg="addSp delSp del delDesignElem">
        <pc:chgData name="Margareta Nikolovska" userId="609e8dce-9290-4b2f-8cf7-056315c0f85c" providerId="ADAL" clId="{A0635C8F-5979-488D-AD6B-FB2FF2EC9E4D}" dt="2021-10-05T09:59:06.205" v="1073" actId="47"/>
        <pc:sldMkLst>
          <pc:docMk/>
          <pc:sldMk cId="580685616" sldId="877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580685616" sldId="877"/>
            <ac:spMk id="11" creationId="{C2554CA6-288E-4202-BC52-2E5A8F0C0AED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580685616" sldId="877"/>
            <ac:spMk id="13" creationId="{B10BB131-AC8E-4A8E-A5D1-36260F720C3B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580685616" sldId="877"/>
            <ac:spMk id="15" creationId="{5B7778FC-632E-4DCA-A7CB-0D7731CCF970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580685616" sldId="877"/>
            <ac:spMk id="17" creationId="{FA23A907-97FB-4A8F-880A-DD77401C4296}"/>
          </ac:spMkLst>
        </pc:spChg>
      </pc:sldChg>
      <pc:sldChg chg="modSp del">
        <pc:chgData name="Margareta Nikolovska" userId="609e8dce-9290-4b2f-8cf7-056315c0f85c" providerId="ADAL" clId="{A0635C8F-5979-488D-AD6B-FB2FF2EC9E4D}" dt="2021-10-05T09:58:56.877" v="1070" actId="47"/>
        <pc:sldMkLst>
          <pc:docMk/>
          <pc:sldMk cId="781849470" sldId="878"/>
        </pc:sldMkLst>
        <pc:spChg chg="mod">
          <ac:chgData name="Margareta Nikolovska" userId="609e8dce-9290-4b2f-8cf7-056315c0f85c" providerId="ADAL" clId="{A0635C8F-5979-488D-AD6B-FB2FF2EC9E4D}" dt="2021-10-05T09:07:54.805" v="240"/>
          <ac:spMkLst>
            <pc:docMk/>
            <pc:sldMk cId="781849470" sldId="878"/>
            <ac:spMk id="7" creationId="{D3E2F239-9C49-4B1E-9B4A-C4741BFBDF93}"/>
          </ac:spMkLst>
        </pc:spChg>
      </pc:sldChg>
      <pc:sldChg chg="addSp delSp del delDesignElem">
        <pc:chgData name="Margareta Nikolovska" userId="609e8dce-9290-4b2f-8cf7-056315c0f85c" providerId="ADAL" clId="{A0635C8F-5979-488D-AD6B-FB2FF2EC9E4D}" dt="2021-10-05T09:58:53.567" v="1069" actId="47"/>
        <pc:sldMkLst>
          <pc:docMk/>
          <pc:sldMk cId="3786792981" sldId="879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786792981" sldId="879"/>
            <ac:spMk id="12" creationId="{2B566528-1B12-4246-9431-5C2D7D081168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786792981" sldId="879"/>
            <ac:spMk id="14" creationId="{2E80C965-DB6D-4F81-9E9E-B027384D0BD6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786792981" sldId="879"/>
            <ac:spMk id="16" creationId="{A580F890-B085-4E95-96AA-55AEBEC5CE6E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786792981" sldId="879"/>
            <ac:spMk id="18" creationId="{D3F51FEB-38FB-4F6C-9F7B-2F2AFAB65463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786792981" sldId="879"/>
            <ac:spMk id="20" creationId="{1E547BA6-BAE0-43BB-A7CA-60F69CE252F0}"/>
          </ac:spMkLst>
        </pc:spChg>
      </pc:sldChg>
      <pc:sldChg chg="delSp del delDesignElem">
        <pc:chgData name="Margareta Nikolovska" userId="609e8dce-9290-4b2f-8cf7-056315c0f85c" providerId="ADAL" clId="{A0635C8F-5979-488D-AD6B-FB2FF2EC9E4D}" dt="2021-10-05T10:16:09.372" v="1296" actId="47"/>
        <pc:sldMkLst>
          <pc:docMk/>
          <pc:sldMk cId="1610772535" sldId="880"/>
        </pc:sldMkLst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1610772535" sldId="880"/>
            <ac:spMk id="43" creationId="{9B7AD9F6-8CE7-4299-8FC6-328F4DCD3FF9}"/>
          </ac:spMkLst>
        </pc:spChg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1610772535" sldId="880"/>
            <ac:spMk id="44" creationId="{F49775AF-8896-43EE-92C6-83497D6DC56F}"/>
          </ac:spMkLst>
        </pc:spChg>
      </pc:sldChg>
      <pc:sldChg chg="del">
        <pc:chgData name="Margareta Nikolovska" userId="609e8dce-9290-4b2f-8cf7-056315c0f85c" providerId="ADAL" clId="{A0635C8F-5979-488D-AD6B-FB2FF2EC9E4D}" dt="2021-10-05T10:14:27.487" v="1292" actId="47"/>
        <pc:sldMkLst>
          <pc:docMk/>
          <pc:sldMk cId="576075864" sldId="883"/>
        </pc:sldMkLst>
      </pc:sldChg>
      <pc:sldChg chg="addSp delSp del delDesignElem">
        <pc:chgData name="Margareta Nikolovska" userId="609e8dce-9290-4b2f-8cf7-056315c0f85c" providerId="ADAL" clId="{A0635C8F-5979-488D-AD6B-FB2FF2EC9E4D}" dt="2021-10-05T10:11:25.400" v="1228" actId="47"/>
        <pc:sldMkLst>
          <pc:docMk/>
          <pc:sldMk cId="3065290375" sldId="884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065290375" sldId="884"/>
            <ac:spMk id="11" creationId="{100EDD19-6802-4EC3-95CE-CFFAB042CFD6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065290375" sldId="884"/>
            <ac:spMk id="13" creationId="{DB17E863-922E-4C26-BD64-E8FD41D28661}"/>
          </ac:spMkLst>
        </pc:spChg>
      </pc:sldChg>
      <pc:sldChg chg="del">
        <pc:chgData name="Margareta Nikolovska" userId="609e8dce-9290-4b2f-8cf7-056315c0f85c" providerId="ADAL" clId="{A0635C8F-5979-488D-AD6B-FB2FF2EC9E4D}" dt="2021-10-05T10:11:27.631" v="1229" actId="47"/>
        <pc:sldMkLst>
          <pc:docMk/>
          <pc:sldMk cId="2000459097" sldId="885"/>
        </pc:sldMkLst>
      </pc:sldChg>
      <pc:sldChg chg="modSp add mod">
        <pc:chgData name="Margareta Nikolovska" userId="609e8dce-9290-4b2f-8cf7-056315c0f85c" providerId="ADAL" clId="{A0635C8F-5979-488D-AD6B-FB2FF2EC9E4D}" dt="2021-10-05T10:27:38.132" v="1489" actId="20577"/>
        <pc:sldMkLst>
          <pc:docMk/>
          <pc:sldMk cId="1105613347" sldId="886"/>
        </pc:sldMkLst>
        <pc:spChg chg="mod">
          <ac:chgData name="Margareta Nikolovska" userId="609e8dce-9290-4b2f-8cf7-056315c0f85c" providerId="ADAL" clId="{A0635C8F-5979-488D-AD6B-FB2FF2EC9E4D}" dt="2021-10-05T09:21:20.743" v="718" actId="207"/>
          <ac:spMkLst>
            <pc:docMk/>
            <pc:sldMk cId="1105613347" sldId="886"/>
            <ac:spMk id="4" creationId="{07C62771-9CEE-48EF-9F0C-15CCF33C6764}"/>
          </ac:spMkLst>
        </pc:spChg>
        <pc:spChg chg="mod">
          <ac:chgData name="Margareta Nikolovska" userId="609e8dce-9290-4b2f-8cf7-056315c0f85c" providerId="ADAL" clId="{A0635C8F-5979-488D-AD6B-FB2FF2EC9E4D}" dt="2021-10-05T10:27:38.132" v="1489" actId="20577"/>
          <ac:spMkLst>
            <pc:docMk/>
            <pc:sldMk cId="1105613347" sldId="886"/>
            <ac:spMk id="6" creationId="{D8F111A3-B39C-4A41-A03E-2406BC3A872B}"/>
          </ac:spMkLst>
        </pc:spChg>
      </pc:sldChg>
      <pc:sldChg chg="add del setBg">
        <pc:chgData name="Margareta Nikolovska" userId="609e8dce-9290-4b2f-8cf7-056315c0f85c" providerId="ADAL" clId="{A0635C8F-5979-488D-AD6B-FB2FF2EC9E4D}" dt="2021-10-05T09:13:32.286" v="344"/>
        <pc:sldMkLst>
          <pc:docMk/>
          <pc:sldMk cId="1379452533" sldId="886"/>
        </pc:sldMkLst>
      </pc:sldChg>
      <pc:sldChg chg="modSp add mod">
        <pc:chgData name="Margareta Nikolovska" userId="609e8dce-9290-4b2f-8cf7-056315c0f85c" providerId="ADAL" clId="{A0635C8F-5979-488D-AD6B-FB2FF2EC9E4D}" dt="2021-10-05T09:58:14.778" v="1063" actId="27636"/>
        <pc:sldMkLst>
          <pc:docMk/>
          <pc:sldMk cId="583742561" sldId="887"/>
        </pc:sldMkLst>
        <pc:spChg chg="mod">
          <ac:chgData name="Margareta Nikolovska" userId="609e8dce-9290-4b2f-8cf7-056315c0f85c" providerId="ADAL" clId="{A0635C8F-5979-488D-AD6B-FB2FF2EC9E4D}" dt="2021-10-05T09:58:14.778" v="1063" actId="27636"/>
          <ac:spMkLst>
            <pc:docMk/>
            <pc:sldMk cId="583742561" sldId="887"/>
            <ac:spMk id="3" creationId="{882C8AC8-B80C-4956-9FE8-F6CDAFD17B64}"/>
          </ac:spMkLst>
        </pc:spChg>
      </pc:sldChg>
      <pc:sldChg chg="addSp delSp modSp add mod setBg delDesignElem">
        <pc:chgData name="Margareta Nikolovska" userId="609e8dce-9290-4b2f-8cf7-056315c0f85c" providerId="ADAL" clId="{A0635C8F-5979-488D-AD6B-FB2FF2EC9E4D}" dt="2021-10-05T10:04:41.617" v="1159" actId="207"/>
        <pc:sldMkLst>
          <pc:docMk/>
          <pc:sldMk cId="3172439252" sldId="888"/>
        </pc:sldMkLst>
        <pc:spChg chg="mod">
          <ac:chgData name="Margareta Nikolovska" userId="609e8dce-9290-4b2f-8cf7-056315c0f85c" providerId="ADAL" clId="{A0635C8F-5979-488D-AD6B-FB2FF2EC9E4D}" dt="2021-10-05T10:04:41.617" v="1159" actId="207"/>
          <ac:spMkLst>
            <pc:docMk/>
            <pc:sldMk cId="3172439252" sldId="888"/>
            <ac:spMk id="2" creationId="{C06ECEB4-9441-4F27-B845-BB5803F04290}"/>
          </ac:spMkLst>
        </pc:spChg>
        <pc:spChg chg="add mod">
          <ac:chgData name="Margareta Nikolovska" userId="609e8dce-9290-4b2f-8cf7-056315c0f85c" providerId="ADAL" clId="{A0635C8F-5979-488D-AD6B-FB2FF2EC9E4D}" dt="2021-10-05T10:03:11.875" v="1137" actId="14826"/>
          <ac:spMkLst>
            <pc:docMk/>
            <pc:sldMk cId="3172439252" sldId="888"/>
            <ac:spMk id="3" creationId="{3B6A4253-F829-4E69-AA0B-DD7FCED16CAC}"/>
          </ac:spMkLst>
        </pc:spChg>
        <pc:spChg chg="del">
          <ac:chgData name="Margareta Nikolovska" userId="609e8dce-9290-4b2f-8cf7-056315c0f85c" providerId="ADAL" clId="{A0635C8F-5979-488D-AD6B-FB2FF2EC9E4D}" dt="2021-10-05T10:02:12.177" v="1114"/>
          <ac:spMkLst>
            <pc:docMk/>
            <pc:sldMk cId="3172439252" sldId="888"/>
            <ac:spMk id="84" creationId="{ECC07320-C2CA-4E29-8481-9D9E143C7788}"/>
          </ac:spMkLst>
        </pc:spChg>
        <pc:spChg chg="del">
          <ac:chgData name="Margareta Nikolovska" userId="609e8dce-9290-4b2f-8cf7-056315c0f85c" providerId="ADAL" clId="{A0635C8F-5979-488D-AD6B-FB2FF2EC9E4D}" dt="2021-10-05T10:02:12.177" v="1114"/>
          <ac:spMkLst>
            <pc:docMk/>
            <pc:sldMk cId="3172439252" sldId="888"/>
            <ac:spMk id="86" creationId="{178FB36B-5BFE-42CA-BC60-1115E0D95EEC}"/>
          </ac:spMkLst>
        </pc:spChg>
        <pc:picChg chg="mod">
          <ac:chgData name="Margareta Nikolovska" userId="609e8dce-9290-4b2f-8cf7-056315c0f85c" providerId="ADAL" clId="{A0635C8F-5979-488D-AD6B-FB2FF2EC9E4D}" dt="2021-10-05T10:03:11.875" v="1137" actId="14826"/>
          <ac:picMkLst>
            <pc:docMk/>
            <pc:sldMk cId="3172439252" sldId="888"/>
            <ac:picMk id="73" creationId="{F75094CC-82D2-41F8-BECF-94E216EF3C54}"/>
          </ac:picMkLst>
        </pc:picChg>
      </pc:sldChg>
      <pc:sldChg chg="delSp modSp add mod ord">
        <pc:chgData name="Margareta Nikolovska" userId="609e8dce-9290-4b2f-8cf7-056315c0f85c" providerId="ADAL" clId="{A0635C8F-5979-488D-AD6B-FB2FF2EC9E4D}" dt="2021-10-05T10:10:55.672" v="1225" actId="478"/>
        <pc:sldMkLst>
          <pc:docMk/>
          <pc:sldMk cId="525250102" sldId="889"/>
        </pc:sldMkLst>
        <pc:spChg chg="mod">
          <ac:chgData name="Margareta Nikolovska" userId="609e8dce-9290-4b2f-8cf7-056315c0f85c" providerId="ADAL" clId="{A0635C8F-5979-488D-AD6B-FB2FF2EC9E4D}" dt="2021-10-05T10:09:36.765" v="1210" actId="207"/>
          <ac:spMkLst>
            <pc:docMk/>
            <pc:sldMk cId="525250102" sldId="889"/>
            <ac:spMk id="2" creationId="{9AE3BF9B-B971-4707-9681-E470291DBD5D}"/>
          </ac:spMkLst>
        </pc:spChg>
        <pc:spChg chg="del">
          <ac:chgData name="Margareta Nikolovska" userId="609e8dce-9290-4b2f-8cf7-056315c0f85c" providerId="ADAL" clId="{A0635C8F-5979-488D-AD6B-FB2FF2EC9E4D}" dt="2021-10-05T10:10:55.672" v="1225" actId="478"/>
          <ac:spMkLst>
            <pc:docMk/>
            <pc:sldMk cId="525250102" sldId="889"/>
            <ac:spMk id="8" creationId="{97A98796-E215-4CB2-BBD5-F07A357BC888}"/>
          </ac:spMkLst>
        </pc:spChg>
        <pc:spChg chg="mod">
          <ac:chgData name="Margareta Nikolovska" userId="609e8dce-9290-4b2f-8cf7-056315c0f85c" providerId="ADAL" clId="{A0635C8F-5979-488D-AD6B-FB2FF2EC9E4D}" dt="2021-10-05T10:10:48.021" v="1224" actId="122"/>
          <ac:spMkLst>
            <pc:docMk/>
            <pc:sldMk cId="525250102" sldId="889"/>
            <ac:spMk id="9" creationId="{A6CBA3E5-984C-4DF3-97D4-FC646AC0BB7B}"/>
          </ac:spMkLst>
        </pc:spChg>
        <pc:spChg chg="del">
          <ac:chgData name="Margareta Nikolovska" userId="609e8dce-9290-4b2f-8cf7-056315c0f85c" providerId="ADAL" clId="{A0635C8F-5979-488D-AD6B-FB2FF2EC9E4D}" dt="2021-10-05T10:09:47.825" v="1211" actId="478"/>
          <ac:spMkLst>
            <pc:docMk/>
            <pc:sldMk cId="525250102" sldId="889"/>
            <ac:spMk id="10" creationId="{BA9E3DDB-9A54-4B95-B32E-F673B7CD8070}"/>
          </ac:spMkLst>
        </pc:spChg>
      </pc:sldChg>
      <pc:sldChg chg="modSp add mod setBg">
        <pc:chgData name="Margareta Nikolovska" userId="609e8dce-9290-4b2f-8cf7-056315c0f85c" providerId="ADAL" clId="{A0635C8F-5979-488D-AD6B-FB2FF2EC9E4D}" dt="2021-10-05T10:13:49.999" v="1290"/>
        <pc:sldMkLst>
          <pc:docMk/>
          <pc:sldMk cId="1711933982" sldId="890"/>
        </pc:sldMkLst>
        <pc:spChg chg="mod">
          <ac:chgData name="Margareta Nikolovska" userId="609e8dce-9290-4b2f-8cf7-056315c0f85c" providerId="ADAL" clId="{A0635C8F-5979-488D-AD6B-FB2FF2EC9E4D}" dt="2021-10-05T10:12:36.802" v="1283" actId="27636"/>
          <ac:spMkLst>
            <pc:docMk/>
            <pc:sldMk cId="1711933982" sldId="890"/>
            <ac:spMk id="2" creationId="{9AE3BF9B-B971-4707-9681-E470291DBD5D}"/>
          </ac:spMkLst>
        </pc:spChg>
      </pc:sldChg>
      <pc:sldChg chg="add ord">
        <pc:chgData name="Margareta Nikolovska" userId="609e8dce-9290-4b2f-8cf7-056315c0f85c" providerId="ADAL" clId="{A0635C8F-5979-488D-AD6B-FB2FF2EC9E4D}" dt="2021-10-05T10:13:16.746" v="1289"/>
        <pc:sldMkLst>
          <pc:docMk/>
          <pc:sldMk cId="3069446963" sldId="891"/>
        </pc:sldMkLst>
      </pc:sldChg>
      <pc:sldMasterChg chg="delSldLayout">
        <pc:chgData name="Margareta Nikolovska" userId="609e8dce-9290-4b2f-8cf7-056315c0f85c" providerId="ADAL" clId="{A0635C8F-5979-488D-AD6B-FB2FF2EC9E4D}" dt="2021-10-05T10:17:47.710" v="1353" actId="47"/>
        <pc:sldMasterMkLst>
          <pc:docMk/>
          <pc:sldMasterMk cId="2464859927" sldId="2147483889"/>
        </pc:sldMasterMkLst>
        <pc:sldLayoutChg chg="del">
          <pc:chgData name="Margareta Nikolovska" userId="609e8dce-9290-4b2f-8cf7-056315c0f85c" providerId="ADAL" clId="{A0635C8F-5979-488D-AD6B-FB2FF2EC9E4D}" dt="2021-10-05T10:17:47.710" v="1353" actId="47"/>
          <pc:sldLayoutMkLst>
            <pc:docMk/>
            <pc:sldMasterMk cId="2464859927" sldId="2147483889"/>
            <pc:sldLayoutMk cId="1679164888" sldId="2147483909"/>
          </pc:sldLayoutMkLst>
        </pc:sldLayoutChg>
      </pc:sldMasterChg>
      <pc:sldMasterChg chg="delSldLayout modSldLayout">
        <pc:chgData name="Margareta Nikolovska" userId="609e8dce-9290-4b2f-8cf7-056315c0f85c" providerId="ADAL" clId="{A0635C8F-5979-488D-AD6B-FB2FF2EC9E4D}" dt="2021-10-05T10:17:43.465" v="1352" actId="47"/>
        <pc:sldMasterMkLst>
          <pc:docMk/>
          <pc:sldMasterMk cId="3349834636" sldId="2147483932"/>
        </pc:sldMasterMkLst>
        <pc:sldLayoutChg chg="del">
          <pc:chgData name="Margareta Nikolovska" userId="609e8dce-9290-4b2f-8cf7-056315c0f85c" providerId="ADAL" clId="{A0635C8F-5979-488D-AD6B-FB2FF2EC9E4D}" dt="2021-10-05T10:17:40.718" v="1351" actId="47"/>
          <pc:sldLayoutMkLst>
            <pc:docMk/>
            <pc:sldMasterMk cId="3349834636" sldId="2147483932"/>
            <pc:sldLayoutMk cId="3298803462" sldId="2147483957"/>
          </pc:sldLayoutMkLst>
        </pc:sldLayoutChg>
        <pc:sldLayoutChg chg="modTransition">
          <pc:chgData name="Margareta Nikolovska" userId="609e8dce-9290-4b2f-8cf7-056315c0f85c" providerId="ADAL" clId="{A0635C8F-5979-488D-AD6B-FB2FF2EC9E4D}" dt="2021-10-05T08:51:17.906" v="39"/>
          <pc:sldLayoutMkLst>
            <pc:docMk/>
            <pc:sldMasterMk cId="3349834636" sldId="2147483932"/>
            <pc:sldLayoutMk cId="1606644418" sldId="2147483972"/>
          </pc:sldLayoutMkLst>
        </pc:sldLayoutChg>
        <pc:sldLayoutChg chg="del">
          <pc:chgData name="Margareta Nikolovska" userId="609e8dce-9290-4b2f-8cf7-056315c0f85c" providerId="ADAL" clId="{A0635C8F-5979-488D-AD6B-FB2FF2EC9E4D}" dt="2021-10-05T10:17:43.465" v="1352" actId="47"/>
          <pc:sldLayoutMkLst>
            <pc:docMk/>
            <pc:sldMasterMk cId="3349834636" sldId="2147483932"/>
            <pc:sldLayoutMk cId="859605049" sldId="2147484014"/>
          </pc:sldLayoutMkLst>
        </pc:sldLayoutChg>
      </pc:sldMasterChg>
      <pc:sldMasterChg chg="addSp modTransition">
        <pc:chgData name="Margareta Nikolovska" userId="609e8dce-9290-4b2f-8cf7-056315c0f85c" providerId="ADAL" clId="{A0635C8F-5979-488D-AD6B-FB2FF2EC9E4D}" dt="2021-10-05T08:46:15.713" v="4"/>
        <pc:sldMasterMkLst>
          <pc:docMk/>
          <pc:sldMasterMk cId="2927526626" sldId="2147483975"/>
        </pc:sldMasterMkLst>
        <pc:picChg chg="add">
          <ac:chgData name="Margareta Nikolovska" userId="609e8dce-9290-4b2f-8cf7-056315c0f85c" providerId="ADAL" clId="{A0635C8F-5979-488D-AD6B-FB2FF2EC9E4D}" dt="2021-10-05T08:46:15.713" v="4"/>
          <ac:picMkLst>
            <pc:docMk/>
            <pc:sldMasterMk cId="2927526626" sldId="2147483975"/>
            <ac:picMk id="7" creationId="{7C1D01EA-F6F1-4D7C-BC35-3DC6C7796E14}"/>
          </ac:picMkLst>
        </pc:picChg>
      </pc:sldMasterChg>
      <pc:sldMasterChg chg="addSp modTransition">
        <pc:chgData name="Margareta Nikolovska" userId="609e8dce-9290-4b2f-8cf7-056315c0f85c" providerId="ADAL" clId="{A0635C8F-5979-488D-AD6B-FB2FF2EC9E4D}" dt="2021-10-05T08:46:17.605" v="6"/>
        <pc:sldMasterMkLst>
          <pc:docMk/>
          <pc:sldMasterMk cId="1181819314" sldId="2147483990"/>
        </pc:sldMasterMkLst>
        <pc:picChg chg="add">
          <ac:chgData name="Margareta Nikolovska" userId="609e8dce-9290-4b2f-8cf7-056315c0f85c" providerId="ADAL" clId="{A0635C8F-5979-488D-AD6B-FB2FF2EC9E4D}" dt="2021-10-05T08:46:17.605" v="6"/>
          <ac:picMkLst>
            <pc:docMk/>
            <pc:sldMasterMk cId="1181819314" sldId="2147483990"/>
            <ac:picMk id="18" creationId="{9CE3A359-CC0B-44F0-A917-72DE051346D0}"/>
          </ac:picMkLst>
        </pc:picChg>
      </pc:sldMasterChg>
      <pc:sldMasterChg chg="addSp modTransition">
        <pc:chgData name="Margareta Nikolovska" userId="609e8dce-9290-4b2f-8cf7-056315c0f85c" providerId="ADAL" clId="{A0635C8F-5979-488D-AD6B-FB2FF2EC9E4D}" dt="2021-10-05T08:51:10.687" v="34"/>
        <pc:sldMasterMkLst>
          <pc:docMk/>
          <pc:sldMasterMk cId="3999064317" sldId="2147484010"/>
        </pc:sldMasterMkLst>
        <pc:picChg chg="add">
          <ac:chgData name="Margareta Nikolovska" userId="609e8dce-9290-4b2f-8cf7-056315c0f85c" providerId="ADAL" clId="{A0635C8F-5979-488D-AD6B-FB2FF2EC9E4D}" dt="2021-10-05T08:46:53.599" v="15"/>
          <ac:picMkLst>
            <pc:docMk/>
            <pc:sldMasterMk cId="3999064317" sldId="2147484010"/>
            <ac:picMk id="18" creationId="{033D91C2-2B7E-44A8-8107-547E4FA09ACF}"/>
          </ac:picMkLst>
        </pc:picChg>
      </pc:sldMasterChg>
      <pc:sldMasterChg chg="addSp modTransition modSldLayout">
        <pc:chgData name="Margareta Nikolovska" userId="609e8dce-9290-4b2f-8cf7-056315c0f85c" providerId="ADAL" clId="{A0635C8F-5979-488D-AD6B-FB2FF2EC9E4D}" dt="2021-10-05T09:07:54.805" v="240"/>
        <pc:sldMasterMkLst>
          <pc:docMk/>
          <pc:sldMasterMk cId="2091868974" sldId="2147484015"/>
        </pc:sldMasterMkLst>
        <pc:picChg chg="add">
          <ac:chgData name="Margareta Nikolovska" userId="609e8dce-9290-4b2f-8cf7-056315c0f85c" providerId="ADAL" clId="{A0635C8F-5979-488D-AD6B-FB2FF2EC9E4D}" dt="2021-10-05T09:07:51.860" v="237"/>
          <ac:picMkLst>
            <pc:docMk/>
            <pc:sldMasterMk cId="2091868974" sldId="2147484015"/>
            <ac:picMk id="18" creationId="{95F30479-90DD-47C5-A0B4-D9BFA8B0D64F}"/>
          </ac:picMkLst>
        </pc:picChg>
        <pc:sldLayoutChg chg="addSp">
          <pc:chgData name="Margareta Nikolovska" userId="609e8dce-9290-4b2f-8cf7-056315c0f85c" providerId="ADAL" clId="{A0635C8F-5979-488D-AD6B-FB2FF2EC9E4D}" dt="2021-10-05T09:07:51.860" v="237"/>
          <pc:sldLayoutMkLst>
            <pc:docMk/>
            <pc:sldMasterMk cId="2091868974" sldId="2147484015"/>
            <pc:sldLayoutMk cId="213784769" sldId="2147484017"/>
          </pc:sldLayoutMkLst>
          <pc:cxnChg chg="add">
            <ac:chgData name="Margareta Nikolovska" userId="609e8dce-9290-4b2f-8cf7-056315c0f85c" providerId="ADAL" clId="{A0635C8F-5979-488D-AD6B-FB2FF2EC9E4D}" dt="2021-10-05T09:07:51.860" v="237"/>
            <ac:cxnSpMkLst>
              <pc:docMk/>
              <pc:sldMasterMk cId="2091868974" sldId="2147484015"/>
              <pc:sldLayoutMk cId="213784769" sldId="2147484017"/>
              <ac:cxnSpMk id="7" creationId="{1BFA5F39-9C22-460C-93E0-15F2278968F6}"/>
            </ac:cxnSpMkLst>
          </pc:cxnChg>
        </pc:sldLayoutChg>
        <pc:sldLayoutChg chg="addSp">
          <pc:chgData name="Margareta Nikolovska" userId="609e8dce-9290-4b2f-8cf7-056315c0f85c" providerId="ADAL" clId="{A0635C8F-5979-488D-AD6B-FB2FF2EC9E4D}" dt="2021-10-05T09:07:51.860" v="237"/>
          <pc:sldLayoutMkLst>
            <pc:docMk/>
            <pc:sldMasterMk cId="2091868974" sldId="2147484015"/>
            <pc:sldLayoutMk cId="2560154924" sldId="2147484020"/>
          </pc:sldLayoutMkLst>
          <pc:cxnChg chg="add">
            <ac:chgData name="Margareta Nikolovska" userId="609e8dce-9290-4b2f-8cf7-056315c0f85c" providerId="ADAL" clId="{A0635C8F-5979-488D-AD6B-FB2FF2EC9E4D}" dt="2021-10-05T09:07:51.860" v="237"/>
            <ac:cxnSpMkLst>
              <pc:docMk/>
              <pc:sldMasterMk cId="2091868974" sldId="2147484015"/>
              <pc:sldLayoutMk cId="2560154924" sldId="2147484020"/>
              <ac:cxnSpMk id="10" creationId="{3FEEA07A-CF4F-409F-8674-DD738E6208F0}"/>
            </ac:cxnSpMkLst>
          </pc:cxnChg>
        </pc:sldLayoutChg>
        <pc:sldLayoutChg chg="addSp">
          <pc:chgData name="Margareta Nikolovska" userId="609e8dce-9290-4b2f-8cf7-056315c0f85c" providerId="ADAL" clId="{A0635C8F-5979-488D-AD6B-FB2FF2EC9E4D}" dt="2021-10-05T09:07:51.860" v="237"/>
          <pc:sldLayoutMkLst>
            <pc:docMk/>
            <pc:sldMasterMk cId="2091868974" sldId="2147484015"/>
            <pc:sldLayoutMk cId="722289852" sldId="2147484021"/>
          </pc:sldLayoutMkLst>
          <pc:cxnChg chg="add">
            <ac:chgData name="Margareta Nikolovska" userId="609e8dce-9290-4b2f-8cf7-056315c0f85c" providerId="ADAL" clId="{A0635C8F-5979-488D-AD6B-FB2FF2EC9E4D}" dt="2021-10-05T09:07:51.860" v="237"/>
            <ac:cxnSpMkLst>
              <pc:docMk/>
              <pc:sldMasterMk cId="2091868974" sldId="2147484015"/>
              <pc:sldLayoutMk cId="722289852" sldId="2147484021"/>
              <ac:cxnSpMk id="6" creationId="{98BA77A9-1E4F-4722-8249-0CB2879768F5}"/>
            </ac:cxnSpMkLst>
          </pc:cxnChg>
        </pc:sldLayoutChg>
        <pc:sldLayoutChg chg="addSp modTransition">
          <pc:chgData name="Margareta Nikolovska" userId="609e8dce-9290-4b2f-8cf7-056315c0f85c" providerId="ADAL" clId="{A0635C8F-5979-488D-AD6B-FB2FF2EC9E4D}" dt="2021-10-05T09:07:54.805" v="240"/>
          <pc:sldLayoutMkLst>
            <pc:docMk/>
            <pc:sldMasterMk cId="2091868974" sldId="2147484015"/>
            <pc:sldLayoutMk cId="3363162678" sldId="2147484022"/>
          </pc:sldLayoutMkLst>
          <pc:picChg chg="add">
            <ac:chgData name="Margareta Nikolovska" userId="609e8dce-9290-4b2f-8cf7-056315c0f85c" providerId="ADAL" clId="{A0635C8F-5979-488D-AD6B-FB2FF2EC9E4D}" dt="2021-10-05T09:07:51.860" v="237"/>
            <ac:picMkLst>
              <pc:docMk/>
              <pc:sldMasterMk cId="2091868974" sldId="2147484015"/>
              <pc:sldLayoutMk cId="3363162678" sldId="2147484022"/>
              <ac:picMk id="5" creationId="{C0DE1C8A-838C-4B4E-B8A6-AE5B00034DDC}"/>
            </ac:picMkLst>
          </pc:picChg>
          <pc:cxnChg chg="add">
            <ac:chgData name="Margareta Nikolovska" userId="609e8dce-9290-4b2f-8cf7-056315c0f85c" providerId="ADAL" clId="{A0635C8F-5979-488D-AD6B-FB2FF2EC9E4D}" dt="2021-10-05T09:07:51.860" v="237"/>
            <ac:cxnSpMkLst>
              <pc:docMk/>
              <pc:sldMasterMk cId="2091868974" sldId="2147484015"/>
              <pc:sldLayoutMk cId="3363162678" sldId="2147484022"/>
              <ac:cxnSpMk id="6" creationId="{DD54B9D1-BD00-4CE2-A8F9-AF6CF9C9B4E2}"/>
            </ac:cxnSpMkLst>
          </pc:cxn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00E77-322E-45A3-A03C-7192984F5D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E4692C-69F7-4EF6-AF47-9ADBA9BA989E}">
      <dgm:prSet/>
      <dgm:spPr/>
      <dgm:t>
        <a:bodyPr/>
        <a:lstStyle/>
        <a:p>
          <a:r>
            <a:rPr lang="az-Cyrl-AZ" i="1" dirty="0"/>
            <a:t>Əmək və Əhalinin Sosial Müdafiəsi Nazirliyi</a:t>
          </a:r>
          <a:endParaRPr lang="en-US" dirty="0"/>
        </a:p>
      </dgm:t>
    </dgm:pt>
    <dgm:pt modelId="{A980920B-5E1D-4C66-9D58-D778DDB41D62}" type="parTrans" cxnId="{ED90A0C2-0D4E-4D17-96A2-80C66B09FC9F}">
      <dgm:prSet/>
      <dgm:spPr/>
      <dgm:t>
        <a:bodyPr/>
        <a:lstStyle/>
        <a:p>
          <a:endParaRPr lang="en-US"/>
        </a:p>
      </dgm:t>
    </dgm:pt>
    <dgm:pt modelId="{09C95E62-C298-42D0-BD63-701CA42AD3C1}" type="sibTrans" cxnId="{ED90A0C2-0D4E-4D17-96A2-80C66B09FC9F}">
      <dgm:prSet/>
      <dgm:spPr/>
      <dgm:t>
        <a:bodyPr/>
        <a:lstStyle/>
        <a:p>
          <a:endParaRPr lang="en-US"/>
        </a:p>
      </dgm:t>
    </dgm:pt>
    <dgm:pt modelId="{A5345DB3-1F41-42B6-9F39-38D3DE139181}">
      <dgm:prSet/>
      <dgm:spPr/>
      <dgm:t>
        <a:bodyPr/>
        <a:lstStyle/>
        <a:p>
          <a:r>
            <a:rPr lang="az-Cyrl-AZ" i="1" dirty="0"/>
            <a:t>Əmək və Əhalinin Sosial Müdafiəsi Nazirliyi yanında Dövlət Məşğulluq Agentliyi</a:t>
          </a:r>
          <a:endParaRPr lang="en-US" dirty="0"/>
        </a:p>
      </dgm:t>
    </dgm:pt>
    <dgm:pt modelId="{221174EF-9CA9-4D65-A9C0-A5D67ACF229E}" type="parTrans" cxnId="{33664E47-8D7B-4114-8BD9-18572A5C5441}">
      <dgm:prSet/>
      <dgm:spPr/>
      <dgm:t>
        <a:bodyPr/>
        <a:lstStyle/>
        <a:p>
          <a:endParaRPr lang="en-US"/>
        </a:p>
      </dgm:t>
    </dgm:pt>
    <dgm:pt modelId="{11960305-3E3D-4ECB-A1C1-566ED703256C}" type="sibTrans" cxnId="{33664E47-8D7B-4114-8BD9-18572A5C5441}">
      <dgm:prSet/>
      <dgm:spPr/>
      <dgm:t>
        <a:bodyPr/>
        <a:lstStyle/>
        <a:p>
          <a:endParaRPr lang="en-US"/>
        </a:p>
      </dgm:t>
    </dgm:pt>
    <dgm:pt modelId="{94375188-AD20-405B-9296-DFDDABB83F5E}">
      <dgm:prSet/>
      <dgm:spPr/>
      <dgm:t>
        <a:bodyPr/>
        <a:lstStyle/>
        <a:p>
          <a:r>
            <a:rPr lang="az-Latn-AZ" i="1" dirty="0"/>
            <a:t>A</a:t>
          </a:r>
          <a:r>
            <a:rPr lang="en-GB" i="1" dirty="0"/>
            <a:t>TF: I</a:t>
          </a:r>
          <a:r>
            <a:rPr lang="az-Latn-AZ" i="1" dirty="0"/>
            <a:t>v</a:t>
          </a:r>
          <a:r>
            <a:rPr lang="en-GB" i="1" dirty="0" err="1"/>
            <a:t>ona</a:t>
          </a:r>
          <a:r>
            <a:rPr lang="en-GB" i="1" dirty="0"/>
            <a:t> Ganko, Eva </a:t>
          </a:r>
          <a:r>
            <a:rPr lang="az-Latn-AZ" i="1" dirty="0"/>
            <a:t>Y</a:t>
          </a:r>
          <a:r>
            <a:rPr lang="en-GB" i="1" dirty="0" err="1"/>
            <a:t>ansova</a:t>
          </a:r>
          <a:r>
            <a:rPr lang="en-GB" i="1" dirty="0"/>
            <a:t>, Margareta Nikolovska</a:t>
          </a:r>
          <a:endParaRPr lang="en-US" dirty="0"/>
        </a:p>
      </dgm:t>
    </dgm:pt>
    <dgm:pt modelId="{E1D36EE8-D746-48A3-9451-01995358DB16}" type="parTrans" cxnId="{0D915D50-CC5C-4BE3-BF3F-C8F45F239C1C}">
      <dgm:prSet/>
      <dgm:spPr/>
      <dgm:t>
        <a:bodyPr/>
        <a:lstStyle/>
        <a:p>
          <a:endParaRPr lang="en-US"/>
        </a:p>
      </dgm:t>
    </dgm:pt>
    <dgm:pt modelId="{1275885F-09AD-4A81-B2F2-56D27F4732CB}" type="sibTrans" cxnId="{0D915D50-CC5C-4BE3-BF3F-C8F45F239C1C}">
      <dgm:prSet/>
      <dgm:spPr/>
      <dgm:t>
        <a:bodyPr/>
        <a:lstStyle/>
        <a:p>
          <a:endParaRPr lang="en-US"/>
        </a:p>
      </dgm:t>
    </dgm:pt>
    <dgm:pt modelId="{DAE8E1E3-3437-4871-B145-77D0BEE92419}">
      <dgm:prSet/>
      <dgm:spPr/>
      <dgm:t>
        <a:bodyPr/>
        <a:lstStyle/>
        <a:p>
          <a:r>
            <a:rPr lang="az-Cyrl-AZ" i="1" dirty="0"/>
            <a:t>Əmək Bazarı və Sosial Müdafiə Məsələləri üzrə Milli Observatoriy</a:t>
          </a:r>
          <a:r>
            <a:rPr lang="az-Latn-AZ" i="1" dirty="0"/>
            <a:t>a</a:t>
          </a:r>
          <a:endParaRPr lang="en-US" dirty="0"/>
        </a:p>
      </dgm:t>
    </dgm:pt>
    <dgm:pt modelId="{D76368A3-BB72-4BDB-AE04-A3AF933F0BCA}" type="parTrans" cxnId="{82C77D34-0FD3-4847-A156-5AF2D3DB1C0B}">
      <dgm:prSet/>
      <dgm:spPr/>
      <dgm:t>
        <a:bodyPr/>
        <a:lstStyle/>
        <a:p>
          <a:endParaRPr lang="ru-RU"/>
        </a:p>
      </dgm:t>
    </dgm:pt>
    <dgm:pt modelId="{EA8ED2FB-D064-4EE5-B502-9E3CEDF6BD33}" type="sibTrans" cxnId="{82C77D34-0FD3-4847-A156-5AF2D3DB1C0B}">
      <dgm:prSet/>
      <dgm:spPr/>
      <dgm:t>
        <a:bodyPr/>
        <a:lstStyle/>
        <a:p>
          <a:endParaRPr lang="ru-RU"/>
        </a:p>
      </dgm:t>
    </dgm:pt>
    <dgm:pt modelId="{3FB1E4AA-F1FF-4F24-A616-A2CA806BB486}" type="pres">
      <dgm:prSet presAssocID="{1BB00E77-322E-45A3-A03C-7192984F5D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C018A-EFEE-4831-AD78-C0F739CF0855}" type="pres">
      <dgm:prSet presAssocID="{7DE4692C-69F7-4EF6-AF47-9ADBA9BA98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C58A3-2762-4FBB-8C18-4500D2FBC031}" type="pres">
      <dgm:prSet presAssocID="{09C95E62-C298-42D0-BD63-701CA42AD3C1}" presName="spacer" presStyleCnt="0"/>
      <dgm:spPr/>
    </dgm:pt>
    <dgm:pt modelId="{6DD78775-7F0F-423A-B59E-2E41F74B93B7}" type="pres">
      <dgm:prSet presAssocID="{A5345DB3-1F41-42B6-9F39-38D3DE1391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4BDA9-5395-4621-AB86-C7EAE50AB3BD}" type="pres">
      <dgm:prSet presAssocID="{11960305-3E3D-4ECB-A1C1-566ED703256C}" presName="spacer" presStyleCnt="0"/>
      <dgm:spPr/>
    </dgm:pt>
    <dgm:pt modelId="{6F006EC5-A122-4654-86B3-AA51046ABD5F}" type="pres">
      <dgm:prSet presAssocID="{DAE8E1E3-3437-4871-B145-77D0BEE924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F44F0-61B1-4CA9-B4A3-779DE5C72794}" type="pres">
      <dgm:prSet presAssocID="{EA8ED2FB-D064-4EE5-B502-9E3CEDF6BD33}" presName="spacer" presStyleCnt="0"/>
      <dgm:spPr/>
    </dgm:pt>
    <dgm:pt modelId="{13A5FCE5-2A34-4AC9-9206-9B1D11E994A9}" type="pres">
      <dgm:prSet presAssocID="{94375188-AD20-405B-9296-DFDDABB83F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D9488-3606-4CA3-97E9-A6BE334FCB62}" type="presOf" srcId="{7DE4692C-69F7-4EF6-AF47-9ADBA9BA989E}" destId="{785C018A-EFEE-4831-AD78-C0F739CF0855}" srcOrd="0" destOrd="0" presId="urn:microsoft.com/office/officeart/2005/8/layout/vList2"/>
    <dgm:cxn modelId="{33664E47-8D7B-4114-8BD9-18572A5C5441}" srcId="{1BB00E77-322E-45A3-A03C-7192984F5DA6}" destId="{A5345DB3-1F41-42B6-9F39-38D3DE139181}" srcOrd="1" destOrd="0" parTransId="{221174EF-9CA9-4D65-A9C0-A5D67ACF229E}" sibTransId="{11960305-3E3D-4ECB-A1C1-566ED703256C}"/>
    <dgm:cxn modelId="{B9E9BC5B-C7ED-4A89-8878-7C52C8F26751}" type="presOf" srcId="{A5345DB3-1F41-42B6-9F39-38D3DE139181}" destId="{6DD78775-7F0F-423A-B59E-2E41F74B93B7}" srcOrd="0" destOrd="0" presId="urn:microsoft.com/office/officeart/2005/8/layout/vList2"/>
    <dgm:cxn modelId="{344D470B-A83F-45CE-9CE7-79C8380C04B5}" type="presOf" srcId="{94375188-AD20-405B-9296-DFDDABB83F5E}" destId="{13A5FCE5-2A34-4AC9-9206-9B1D11E994A9}" srcOrd="0" destOrd="0" presId="urn:microsoft.com/office/officeart/2005/8/layout/vList2"/>
    <dgm:cxn modelId="{82C77D34-0FD3-4847-A156-5AF2D3DB1C0B}" srcId="{1BB00E77-322E-45A3-A03C-7192984F5DA6}" destId="{DAE8E1E3-3437-4871-B145-77D0BEE92419}" srcOrd="2" destOrd="0" parTransId="{D76368A3-BB72-4BDB-AE04-A3AF933F0BCA}" sibTransId="{EA8ED2FB-D064-4EE5-B502-9E3CEDF6BD33}"/>
    <dgm:cxn modelId="{6769DCAE-33E3-4857-A697-8B7A5F59E630}" type="presOf" srcId="{1BB00E77-322E-45A3-A03C-7192984F5DA6}" destId="{3FB1E4AA-F1FF-4F24-A616-A2CA806BB486}" srcOrd="0" destOrd="0" presId="urn:microsoft.com/office/officeart/2005/8/layout/vList2"/>
    <dgm:cxn modelId="{ED90A0C2-0D4E-4D17-96A2-80C66B09FC9F}" srcId="{1BB00E77-322E-45A3-A03C-7192984F5DA6}" destId="{7DE4692C-69F7-4EF6-AF47-9ADBA9BA989E}" srcOrd="0" destOrd="0" parTransId="{A980920B-5E1D-4C66-9D58-D778DDB41D62}" sibTransId="{09C95E62-C298-42D0-BD63-701CA42AD3C1}"/>
    <dgm:cxn modelId="{0D915D50-CC5C-4BE3-BF3F-C8F45F239C1C}" srcId="{1BB00E77-322E-45A3-A03C-7192984F5DA6}" destId="{94375188-AD20-405B-9296-DFDDABB83F5E}" srcOrd="3" destOrd="0" parTransId="{E1D36EE8-D746-48A3-9451-01995358DB16}" sibTransId="{1275885F-09AD-4A81-B2F2-56D27F4732CB}"/>
    <dgm:cxn modelId="{A55BC5F9-CD37-4213-AA51-1BB66CA601B3}" type="presOf" srcId="{DAE8E1E3-3437-4871-B145-77D0BEE92419}" destId="{6F006EC5-A122-4654-86B3-AA51046ABD5F}" srcOrd="0" destOrd="0" presId="urn:microsoft.com/office/officeart/2005/8/layout/vList2"/>
    <dgm:cxn modelId="{D6E60747-A4CD-4388-899F-E1529B216D2B}" type="presParOf" srcId="{3FB1E4AA-F1FF-4F24-A616-A2CA806BB486}" destId="{785C018A-EFEE-4831-AD78-C0F739CF0855}" srcOrd="0" destOrd="0" presId="urn:microsoft.com/office/officeart/2005/8/layout/vList2"/>
    <dgm:cxn modelId="{97B259E3-AD2B-4513-A148-02D7B84AA1F3}" type="presParOf" srcId="{3FB1E4AA-F1FF-4F24-A616-A2CA806BB486}" destId="{65AC58A3-2762-4FBB-8C18-4500D2FBC031}" srcOrd="1" destOrd="0" presId="urn:microsoft.com/office/officeart/2005/8/layout/vList2"/>
    <dgm:cxn modelId="{06B574DC-B0A0-470D-95C5-52654A9C70B8}" type="presParOf" srcId="{3FB1E4AA-F1FF-4F24-A616-A2CA806BB486}" destId="{6DD78775-7F0F-423A-B59E-2E41F74B93B7}" srcOrd="2" destOrd="0" presId="urn:microsoft.com/office/officeart/2005/8/layout/vList2"/>
    <dgm:cxn modelId="{6BDD4E42-E233-4EBE-A0C1-C0A33432E366}" type="presParOf" srcId="{3FB1E4AA-F1FF-4F24-A616-A2CA806BB486}" destId="{3A14BDA9-5395-4621-AB86-C7EAE50AB3BD}" srcOrd="3" destOrd="0" presId="urn:microsoft.com/office/officeart/2005/8/layout/vList2"/>
    <dgm:cxn modelId="{33D426A0-6F25-477B-95D5-6B173DBBCCAE}" type="presParOf" srcId="{3FB1E4AA-F1FF-4F24-A616-A2CA806BB486}" destId="{6F006EC5-A122-4654-86B3-AA51046ABD5F}" srcOrd="4" destOrd="0" presId="urn:microsoft.com/office/officeart/2005/8/layout/vList2"/>
    <dgm:cxn modelId="{53C79669-E357-4C6C-93EA-9A40A2EEF84B}" type="presParOf" srcId="{3FB1E4AA-F1FF-4F24-A616-A2CA806BB486}" destId="{3E2F44F0-61B1-4CA9-B4A3-779DE5C72794}" srcOrd="5" destOrd="0" presId="urn:microsoft.com/office/officeart/2005/8/layout/vList2"/>
    <dgm:cxn modelId="{B43B1E37-E519-437D-B1C0-640862DE1E12}" type="presParOf" srcId="{3FB1E4AA-F1FF-4F24-A616-A2CA806BB486}" destId="{13A5FCE5-2A34-4AC9-9206-9B1D11E994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C018A-EFEE-4831-AD78-C0F739CF0855}">
      <dsp:nvSpPr>
        <dsp:cNvPr id="0" name=""/>
        <dsp:cNvSpPr/>
      </dsp:nvSpPr>
      <dsp:spPr>
        <a:xfrm>
          <a:off x="0" y="617597"/>
          <a:ext cx="4697730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800" i="1" kern="1200" dirty="0"/>
            <a:t>Əmək və Əhalinin Sosial Müdafiəsi Nazirliyi</a:t>
          </a:r>
          <a:endParaRPr lang="en-US" sz="1800" kern="1200" dirty="0"/>
        </a:p>
      </dsp:txBody>
      <dsp:txXfrm>
        <a:off x="33412" y="651009"/>
        <a:ext cx="4630906" cy="617626"/>
      </dsp:txXfrm>
    </dsp:sp>
    <dsp:sp modelId="{6DD78775-7F0F-423A-B59E-2E41F74B93B7}">
      <dsp:nvSpPr>
        <dsp:cNvPr id="0" name=""/>
        <dsp:cNvSpPr/>
      </dsp:nvSpPr>
      <dsp:spPr>
        <a:xfrm>
          <a:off x="0" y="1353887"/>
          <a:ext cx="4697730" cy="684450"/>
        </a:xfrm>
        <a:prstGeom prst="roundRect">
          <a:avLst/>
        </a:prstGeom>
        <a:solidFill>
          <a:schemeClr val="accent2">
            <a:hueOff val="5370855"/>
            <a:satOff val="0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800" i="1" kern="1200" dirty="0"/>
            <a:t>Əmək və Əhalinin Sosial Müdafiəsi Nazirliyi yanında Dövlət Məşğulluq Agentliyi</a:t>
          </a:r>
          <a:endParaRPr lang="en-US" sz="1800" kern="1200" dirty="0"/>
        </a:p>
      </dsp:txBody>
      <dsp:txXfrm>
        <a:off x="33412" y="1387299"/>
        <a:ext cx="4630906" cy="617626"/>
      </dsp:txXfrm>
    </dsp:sp>
    <dsp:sp modelId="{6F006EC5-A122-4654-86B3-AA51046ABD5F}">
      <dsp:nvSpPr>
        <dsp:cNvPr id="0" name=""/>
        <dsp:cNvSpPr/>
      </dsp:nvSpPr>
      <dsp:spPr>
        <a:xfrm>
          <a:off x="0" y="2090178"/>
          <a:ext cx="4697730" cy="684450"/>
        </a:xfrm>
        <a:prstGeom prst="roundRect">
          <a:avLst/>
        </a:prstGeom>
        <a:solidFill>
          <a:schemeClr val="accent2">
            <a:hueOff val="10741709"/>
            <a:satOff val="0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800" i="1" kern="1200" dirty="0"/>
            <a:t>Əmək Bazarı və Sosial Müdafiə Məsələləri üzrə Milli Observatoriy</a:t>
          </a:r>
          <a:r>
            <a:rPr lang="az-Latn-AZ" sz="1800" i="1" kern="1200" dirty="0"/>
            <a:t>a</a:t>
          </a:r>
          <a:endParaRPr lang="en-US" sz="1800" kern="1200" dirty="0"/>
        </a:p>
      </dsp:txBody>
      <dsp:txXfrm>
        <a:off x="33412" y="2123590"/>
        <a:ext cx="4630906" cy="617626"/>
      </dsp:txXfrm>
    </dsp:sp>
    <dsp:sp modelId="{13A5FCE5-2A34-4AC9-9206-9B1D11E994A9}">
      <dsp:nvSpPr>
        <dsp:cNvPr id="0" name=""/>
        <dsp:cNvSpPr/>
      </dsp:nvSpPr>
      <dsp:spPr>
        <a:xfrm>
          <a:off x="0" y="2826468"/>
          <a:ext cx="4697730" cy="684450"/>
        </a:xfrm>
        <a:prstGeom prst="roundRect">
          <a:avLst/>
        </a:prstGeom>
        <a:solidFill>
          <a:schemeClr val="accent2">
            <a:hueOff val="16112563"/>
            <a:satOff val="0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800" i="1" kern="1200" dirty="0"/>
            <a:t>A</a:t>
          </a:r>
          <a:r>
            <a:rPr lang="en-GB" sz="1800" i="1" kern="1200" dirty="0"/>
            <a:t>TF: I</a:t>
          </a:r>
          <a:r>
            <a:rPr lang="az-Latn-AZ" sz="1800" i="1" kern="1200" dirty="0"/>
            <a:t>v</a:t>
          </a:r>
          <a:r>
            <a:rPr lang="en-GB" sz="1800" i="1" kern="1200" dirty="0" err="1"/>
            <a:t>ona</a:t>
          </a:r>
          <a:r>
            <a:rPr lang="en-GB" sz="1800" i="1" kern="1200" dirty="0"/>
            <a:t> Ganko, Eva </a:t>
          </a:r>
          <a:r>
            <a:rPr lang="az-Latn-AZ" sz="1800" i="1" kern="1200" dirty="0"/>
            <a:t>Y</a:t>
          </a:r>
          <a:r>
            <a:rPr lang="en-GB" sz="1800" i="1" kern="1200" dirty="0" err="1"/>
            <a:t>ansova</a:t>
          </a:r>
          <a:r>
            <a:rPr lang="en-GB" sz="1800" i="1" kern="1200" dirty="0"/>
            <a:t>, Margareta Nikolovska</a:t>
          </a:r>
          <a:endParaRPr lang="en-US" sz="1800" kern="1200" dirty="0"/>
        </a:p>
      </dsp:txBody>
      <dsp:txXfrm>
        <a:off x="33412" y="2859880"/>
        <a:ext cx="4630906" cy="61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07/10/2021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07/10/2021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7" tIns="45513" rIns="91027" bIns="455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1027" tIns="45513" rIns="91027" bIns="455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882304"/>
          </a:lstStyle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7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15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60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18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7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4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5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60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2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45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60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0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Relationship Id="rId4" Type="http://schemas.openxmlformats.org/officeDocument/2006/relationships/image" Target="../media/image11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Relationship Id="rId4" Type="http://schemas.openxmlformats.org/officeDocument/2006/relationships/image" Target="../media/image11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Relationship Id="rId4" Type="http://schemas.openxmlformats.org/officeDocument/2006/relationships/image" Target="../media/image11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Relationship Id="rId4" Type="http://schemas.openxmlformats.org/officeDocument/2006/relationships/image" Target="../media/image11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Relationship Id="rId9" Type="http://schemas.openxmlformats.org/officeDocument/2006/relationships/image" Target="../media/image19.svg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microsoft.com/office/2007/relationships/hdphoto" Target="../media/hdphoto2.wdp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microsoft.com/office/2007/relationships/hdphoto" Target="../media/hdphoto2.wdp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microsoft.com/office/2007/relationships/hdphoto" Target="../media/hdphoto2.wdp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microsoft.com/office/2007/relationships/hdphoto" Target="../media/hdphoto2.wdp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microsoft.com/office/2007/relationships/hdphoto" Target="../media/hdphoto2.wdp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microsoft.com/office/2007/relationships/hdphoto" Target="../media/hdphoto2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microsoft.com/office/2007/relationships/hdphoto" Target="../media/hdphoto2.wdp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microsoft.com/office/2007/relationships/hdphoto" Target="../media/hdphoto2.wdp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microsoft.com/office/2007/relationships/hdphoto" Target="../media/hdphoto2.wdp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microsoft.com/office/2007/relationships/hdphoto" Target="../media/hdphoto2.wdp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4" Type="http://schemas.openxmlformats.org/officeDocument/2006/relationships/image" Target="../media/image11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4" Type="http://schemas.openxmlformats.org/officeDocument/2006/relationships/image" Target="../media/image11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4" Type="http://schemas.openxmlformats.org/officeDocument/2006/relationships/image" Target="../media/image11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9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26685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="" xmlns:a16="http://schemas.microsoft.com/office/drawing/2014/main" id="{62B37597-8F3E-45F0-AE40-44F344D16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E946C65-60AA-44D0-A250-01455E648453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9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06DAFEF-026C-418E-A726-720BEA62E2AE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7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097357AC-D8D5-49DE-83DC-32051A6B8755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0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583285B-7D90-4808-80CF-2E4A4095AA3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3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A15A5DF3-4C8C-438E-A85C-7F7A356B3877}"/>
              </a:ext>
            </a:extLst>
          </p:cNvPr>
          <p:cNvSpPr/>
          <p:nvPr/>
        </p:nvSpPr>
        <p:spPr>
          <a:xfrm>
            <a:off x="1327234" y="3692620"/>
            <a:ext cx="1250925" cy="1450880"/>
          </a:xfrm>
          <a:custGeom>
            <a:avLst/>
            <a:gdLst>
              <a:gd name="connsiteX0" fmla="*/ 1160227 w 1250925"/>
              <a:gd name="connsiteY0" fmla="*/ 0 h 1450880"/>
              <a:gd name="connsiteX1" fmla="*/ 1250925 w 1250925"/>
              <a:gd name="connsiteY1" fmla="*/ 91877 h 1450880"/>
              <a:gd name="connsiteX2" fmla="*/ 1160227 w 1250925"/>
              <a:gd name="connsiteY2" fmla="*/ 181396 h 1450880"/>
              <a:gd name="connsiteX3" fmla="*/ 1160227 w 1250925"/>
              <a:gd name="connsiteY3" fmla="*/ 150771 h 1450880"/>
              <a:gd name="connsiteX4" fmla="*/ 1091910 w 1250925"/>
              <a:gd name="connsiteY4" fmla="*/ 150771 h 1450880"/>
              <a:gd name="connsiteX5" fmla="*/ 886956 w 1250925"/>
              <a:gd name="connsiteY5" fmla="*/ 150771 h 1450880"/>
              <a:gd name="connsiteX6" fmla="*/ 691425 w 1250925"/>
              <a:gd name="connsiteY6" fmla="*/ 346301 h 1450880"/>
              <a:gd name="connsiteX7" fmla="*/ 691425 w 1250925"/>
              <a:gd name="connsiteY7" fmla="*/ 659622 h 1450880"/>
              <a:gd name="connsiteX8" fmla="*/ 374570 w 1250925"/>
              <a:gd name="connsiteY8" fmla="*/ 976476 h 1450880"/>
              <a:gd name="connsiteX9" fmla="*/ 349835 w 1250925"/>
              <a:gd name="connsiteY9" fmla="*/ 976476 h 1450880"/>
              <a:gd name="connsiteX10" fmla="*/ 312142 w 1250925"/>
              <a:gd name="connsiteY10" fmla="*/ 976476 h 1450880"/>
              <a:gd name="connsiteX11" fmla="*/ 121323 w 1250925"/>
              <a:gd name="connsiteY11" fmla="*/ 1172007 h 1450880"/>
              <a:gd name="connsiteX12" fmla="*/ 121323 w 1250925"/>
              <a:gd name="connsiteY12" fmla="*/ 1450880 h 1450880"/>
              <a:gd name="connsiteX13" fmla="*/ 0 w 1250925"/>
              <a:gd name="connsiteY13" fmla="*/ 1450880 h 1450880"/>
              <a:gd name="connsiteX14" fmla="*/ 0 w 1250925"/>
              <a:gd name="connsiteY14" fmla="*/ 1173185 h 1450880"/>
              <a:gd name="connsiteX15" fmla="*/ 312142 w 1250925"/>
              <a:gd name="connsiteY15" fmla="*/ 856330 h 1450880"/>
              <a:gd name="connsiteX16" fmla="*/ 336878 w 1250925"/>
              <a:gd name="connsiteY16" fmla="*/ 856330 h 1450880"/>
              <a:gd name="connsiteX17" fmla="*/ 374570 w 1250925"/>
              <a:gd name="connsiteY17" fmla="*/ 856330 h 1450880"/>
              <a:gd name="connsiteX18" fmla="*/ 570102 w 1250925"/>
              <a:gd name="connsiteY18" fmla="*/ 660800 h 1450880"/>
              <a:gd name="connsiteX19" fmla="*/ 570102 w 1250925"/>
              <a:gd name="connsiteY19" fmla="*/ 347479 h 1450880"/>
              <a:gd name="connsiteX20" fmla="*/ 886956 w 1250925"/>
              <a:gd name="connsiteY20" fmla="*/ 30625 h 1450880"/>
              <a:gd name="connsiteX21" fmla="*/ 1038904 w 1250925"/>
              <a:gd name="connsiteY21" fmla="*/ 30625 h 1450880"/>
              <a:gd name="connsiteX22" fmla="*/ 1160227 w 1250925"/>
              <a:gd name="connsiteY22" fmla="*/ 30625 h 14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50925" h="1450880">
                <a:moveTo>
                  <a:pt x="1160227" y="0"/>
                </a:moveTo>
                <a:lnTo>
                  <a:pt x="1250925" y="91877"/>
                </a:lnTo>
                <a:lnTo>
                  <a:pt x="1160227" y="181396"/>
                </a:lnTo>
                <a:lnTo>
                  <a:pt x="1160227" y="150771"/>
                </a:lnTo>
                <a:lnTo>
                  <a:pt x="1091910" y="150771"/>
                </a:lnTo>
                <a:lnTo>
                  <a:pt x="886956" y="150771"/>
                </a:lnTo>
                <a:cubicBezTo>
                  <a:pt x="779767" y="150771"/>
                  <a:pt x="691425" y="237935"/>
                  <a:pt x="691425" y="346301"/>
                </a:cubicBezTo>
                <a:lnTo>
                  <a:pt x="691425" y="659622"/>
                </a:lnTo>
                <a:cubicBezTo>
                  <a:pt x="691425" y="833950"/>
                  <a:pt x="550077" y="976476"/>
                  <a:pt x="374570" y="976476"/>
                </a:cubicBezTo>
                <a:lnTo>
                  <a:pt x="349835" y="976476"/>
                </a:lnTo>
                <a:lnTo>
                  <a:pt x="312142" y="976476"/>
                </a:lnTo>
                <a:cubicBezTo>
                  <a:pt x="204954" y="976476"/>
                  <a:pt x="121323" y="1063641"/>
                  <a:pt x="121323" y="1172007"/>
                </a:cubicBezTo>
                <a:lnTo>
                  <a:pt x="121323" y="1450880"/>
                </a:lnTo>
                <a:lnTo>
                  <a:pt x="0" y="1450880"/>
                </a:lnTo>
                <a:lnTo>
                  <a:pt x="0" y="1173185"/>
                </a:lnTo>
                <a:cubicBezTo>
                  <a:pt x="0" y="998857"/>
                  <a:pt x="136636" y="856330"/>
                  <a:pt x="312142" y="856330"/>
                </a:cubicBezTo>
                <a:lnTo>
                  <a:pt x="336878" y="856330"/>
                </a:lnTo>
                <a:lnTo>
                  <a:pt x="374570" y="856330"/>
                </a:lnTo>
                <a:cubicBezTo>
                  <a:pt x="481760" y="856330"/>
                  <a:pt x="570102" y="769166"/>
                  <a:pt x="570102" y="660800"/>
                </a:cubicBezTo>
                <a:lnTo>
                  <a:pt x="570102" y="347479"/>
                </a:lnTo>
                <a:cubicBezTo>
                  <a:pt x="570102" y="173151"/>
                  <a:pt x="711449" y="30625"/>
                  <a:pt x="886956" y="30625"/>
                </a:cubicBezTo>
                <a:lnTo>
                  <a:pt x="1038904" y="30625"/>
                </a:lnTo>
                <a:lnTo>
                  <a:pt x="1160227" y="30625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504665B-2275-47D4-891E-A63CD8AB6221}"/>
              </a:ext>
            </a:extLst>
          </p:cNvPr>
          <p:cNvSpPr/>
          <p:nvPr/>
        </p:nvSpPr>
        <p:spPr>
          <a:xfrm>
            <a:off x="275835" y="4084797"/>
            <a:ext cx="4296166" cy="227334"/>
          </a:xfrm>
          <a:custGeom>
            <a:avLst/>
            <a:gdLst>
              <a:gd name="connsiteX0" fmla="*/ 122314 w 4647067"/>
              <a:gd name="connsiteY0" fmla="*/ 0 h 245902"/>
              <a:gd name="connsiteX1" fmla="*/ 122314 w 4647067"/>
              <a:gd name="connsiteY1" fmla="*/ 40771 h 245902"/>
              <a:gd name="connsiteX2" fmla="*/ 205131 w 4647067"/>
              <a:gd name="connsiteY2" fmla="*/ 40771 h 245902"/>
              <a:gd name="connsiteX3" fmla="*/ 4647067 w 4647067"/>
              <a:gd name="connsiteY3" fmla="*/ 40771 h 245902"/>
              <a:gd name="connsiteX4" fmla="*/ 4647067 w 4647067"/>
              <a:gd name="connsiteY4" fmla="*/ 205131 h 245902"/>
              <a:gd name="connsiteX5" fmla="*/ 286673 w 4647067"/>
              <a:gd name="connsiteY5" fmla="*/ 205131 h 245902"/>
              <a:gd name="connsiteX6" fmla="*/ 122314 w 4647067"/>
              <a:gd name="connsiteY6" fmla="*/ 205131 h 245902"/>
              <a:gd name="connsiteX7" fmla="*/ 122314 w 4647067"/>
              <a:gd name="connsiteY7" fmla="*/ 245902 h 245902"/>
              <a:gd name="connsiteX8" fmla="*/ 0 w 4647067"/>
              <a:gd name="connsiteY8" fmla="*/ 122313 h 2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7067" h="245902">
                <a:moveTo>
                  <a:pt x="122314" y="0"/>
                </a:moveTo>
                <a:lnTo>
                  <a:pt x="122314" y="40771"/>
                </a:lnTo>
                <a:lnTo>
                  <a:pt x="205131" y="40771"/>
                </a:lnTo>
                <a:lnTo>
                  <a:pt x="4647067" y="40771"/>
                </a:lnTo>
                <a:lnTo>
                  <a:pt x="4647067" y="205131"/>
                </a:lnTo>
                <a:lnTo>
                  <a:pt x="286673" y="205131"/>
                </a:lnTo>
                <a:lnTo>
                  <a:pt x="122314" y="205131"/>
                </a:lnTo>
                <a:lnTo>
                  <a:pt x="122314" y="245902"/>
                </a:lnTo>
                <a:lnTo>
                  <a:pt x="0" y="122313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B062920-0159-4DE5-A9C3-348BC8A6608F}"/>
              </a:ext>
            </a:extLst>
          </p:cNvPr>
          <p:cNvSpPr/>
          <p:nvPr/>
        </p:nvSpPr>
        <p:spPr>
          <a:xfrm>
            <a:off x="4179381" y="1091565"/>
            <a:ext cx="392620" cy="742534"/>
          </a:xfrm>
          <a:custGeom>
            <a:avLst/>
            <a:gdLst>
              <a:gd name="connsiteX0" fmla="*/ 127410 w 424688"/>
              <a:gd name="connsiteY0" fmla="*/ 0 h 803183"/>
              <a:gd name="connsiteX1" fmla="*/ 254820 w 424688"/>
              <a:gd name="connsiteY1" fmla="*/ 126135 h 803183"/>
              <a:gd name="connsiteX2" fmla="*/ 212775 w 424688"/>
              <a:gd name="connsiteY2" fmla="*/ 126135 h 803183"/>
              <a:gd name="connsiteX3" fmla="*/ 212775 w 424688"/>
              <a:gd name="connsiteY3" fmla="*/ 221693 h 803183"/>
              <a:gd name="connsiteX4" fmla="*/ 212775 w 424688"/>
              <a:gd name="connsiteY4" fmla="*/ 368216 h 803183"/>
              <a:gd name="connsiteX5" fmla="*/ 378866 w 424688"/>
              <a:gd name="connsiteY5" fmla="*/ 618159 h 803183"/>
              <a:gd name="connsiteX6" fmla="*/ 424688 w 424688"/>
              <a:gd name="connsiteY6" fmla="*/ 627489 h 803183"/>
              <a:gd name="connsiteX7" fmla="*/ 424688 w 424688"/>
              <a:gd name="connsiteY7" fmla="*/ 803183 h 803183"/>
              <a:gd name="connsiteX8" fmla="*/ 394074 w 424688"/>
              <a:gd name="connsiteY8" fmla="*/ 800094 h 803183"/>
              <a:gd name="connsiteX9" fmla="*/ 42045 w 424688"/>
              <a:gd name="connsiteY9" fmla="*/ 368216 h 803183"/>
              <a:gd name="connsiteX10" fmla="*/ 42045 w 424688"/>
              <a:gd name="connsiteY10" fmla="*/ 150343 h 803183"/>
              <a:gd name="connsiteX11" fmla="*/ 42045 w 424688"/>
              <a:gd name="connsiteY11" fmla="*/ 126135 h 803183"/>
              <a:gd name="connsiteX12" fmla="*/ 0 w 424688"/>
              <a:gd name="connsiteY12" fmla="*/ 126135 h 8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8" h="803183">
                <a:moveTo>
                  <a:pt x="127410" y="0"/>
                </a:moveTo>
                <a:lnTo>
                  <a:pt x="254820" y="126135"/>
                </a:lnTo>
                <a:lnTo>
                  <a:pt x="212775" y="126135"/>
                </a:lnTo>
                <a:lnTo>
                  <a:pt x="212775" y="221693"/>
                </a:lnTo>
                <a:lnTo>
                  <a:pt x="212775" y="368216"/>
                </a:lnTo>
                <a:cubicBezTo>
                  <a:pt x="212775" y="480018"/>
                  <a:pt x="281577" y="576770"/>
                  <a:pt x="378866" y="618159"/>
                </a:cubicBezTo>
                <a:lnTo>
                  <a:pt x="424688" y="627489"/>
                </a:lnTo>
                <a:lnTo>
                  <a:pt x="424688" y="803183"/>
                </a:lnTo>
                <a:lnTo>
                  <a:pt x="394074" y="800094"/>
                </a:lnTo>
                <a:cubicBezTo>
                  <a:pt x="193245" y="758967"/>
                  <a:pt x="42045" y="581150"/>
                  <a:pt x="42045" y="368216"/>
                </a:cubicBezTo>
                <a:lnTo>
                  <a:pt x="42045" y="150343"/>
                </a:lnTo>
                <a:lnTo>
                  <a:pt x="42045" y="126135"/>
                </a:lnTo>
                <a:lnTo>
                  <a:pt x="0" y="126135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CDC7609B-93E9-4F18-A1AB-3B880EB4E6FC}"/>
              </a:ext>
            </a:extLst>
          </p:cNvPr>
          <p:cNvSpPr/>
          <p:nvPr/>
        </p:nvSpPr>
        <p:spPr>
          <a:xfrm flipH="1">
            <a:off x="0" y="98637"/>
            <a:ext cx="1600200" cy="1780355"/>
          </a:xfrm>
          <a:custGeom>
            <a:avLst/>
            <a:gdLst>
              <a:gd name="connsiteX0" fmla="*/ 1743089 w 1884319"/>
              <a:gd name="connsiteY0" fmla="*/ 1690678 h 2096461"/>
              <a:gd name="connsiteX1" fmla="*/ 1743089 w 1884319"/>
              <a:gd name="connsiteY1" fmla="*/ 1600829 h 2096461"/>
              <a:gd name="connsiteX2" fmla="*/ 1743089 w 1884319"/>
              <a:gd name="connsiteY2" fmla="*/ 1600829 h 2096461"/>
              <a:gd name="connsiteX3" fmla="*/ 1743089 w 1884319"/>
              <a:gd name="connsiteY3" fmla="*/ 470238 h 2096461"/>
              <a:gd name="connsiteX4" fmla="*/ 1325045 w 1884319"/>
              <a:gd name="connsiteY4" fmla="*/ 52193 h 2096461"/>
              <a:gd name="connsiteX5" fmla="*/ 291789 w 1884319"/>
              <a:gd name="connsiteY5" fmla="*/ 52193 h 2096461"/>
              <a:gd name="connsiteX6" fmla="*/ 291789 w 1884319"/>
              <a:gd name="connsiteY6" fmla="*/ 52193 h 2096461"/>
              <a:gd name="connsiteX7" fmla="*/ 132058 w 1884319"/>
              <a:gd name="connsiteY7" fmla="*/ 52193 h 2096461"/>
              <a:gd name="connsiteX8" fmla="*/ 132058 w 1884319"/>
              <a:gd name="connsiteY8" fmla="*/ 12261 h 2096461"/>
              <a:gd name="connsiteX9" fmla="*/ 12261 w 1884319"/>
              <a:gd name="connsiteY9" fmla="*/ 132059 h 2096461"/>
              <a:gd name="connsiteX10" fmla="*/ 132058 w 1884319"/>
              <a:gd name="connsiteY10" fmla="*/ 251856 h 2096461"/>
              <a:gd name="connsiteX11" fmla="*/ 132058 w 1884319"/>
              <a:gd name="connsiteY11" fmla="*/ 211924 h 2096461"/>
              <a:gd name="connsiteX12" fmla="*/ 206932 w 1884319"/>
              <a:gd name="connsiteY12" fmla="*/ 211924 h 2096461"/>
              <a:gd name="connsiteX13" fmla="*/ 206932 w 1884319"/>
              <a:gd name="connsiteY13" fmla="*/ 211924 h 2096461"/>
              <a:gd name="connsiteX14" fmla="*/ 1325045 w 1884319"/>
              <a:gd name="connsiteY14" fmla="*/ 211924 h 2096461"/>
              <a:gd name="connsiteX15" fmla="*/ 1582111 w 1884319"/>
              <a:gd name="connsiteY15" fmla="*/ 468990 h 2096461"/>
              <a:gd name="connsiteX16" fmla="*/ 1582111 w 1884319"/>
              <a:gd name="connsiteY16" fmla="*/ 1689430 h 2096461"/>
              <a:gd name="connsiteX17" fmla="*/ 1881605 w 1884319"/>
              <a:gd name="connsiteY17" fmla="*/ 2090003 h 2096461"/>
              <a:gd name="connsiteX18" fmla="*/ 1881605 w 1884319"/>
              <a:gd name="connsiteY18" fmla="*/ 1917794 h 2096461"/>
              <a:gd name="connsiteX19" fmla="*/ 1743089 w 1884319"/>
              <a:gd name="connsiteY19" fmla="*/ 1690678 h 209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84319" h="2096461">
                <a:moveTo>
                  <a:pt x="1743089" y="1690678"/>
                </a:moveTo>
                <a:lnTo>
                  <a:pt x="1743089" y="1600829"/>
                </a:lnTo>
                <a:lnTo>
                  <a:pt x="1743089" y="1600829"/>
                </a:lnTo>
                <a:lnTo>
                  <a:pt x="1743089" y="470238"/>
                </a:lnTo>
                <a:cubicBezTo>
                  <a:pt x="1743089" y="239377"/>
                  <a:pt x="1555905" y="52193"/>
                  <a:pt x="1325045" y="52193"/>
                </a:cubicBezTo>
                <a:lnTo>
                  <a:pt x="291789" y="52193"/>
                </a:lnTo>
                <a:lnTo>
                  <a:pt x="291789" y="52193"/>
                </a:lnTo>
                <a:lnTo>
                  <a:pt x="132058" y="52193"/>
                </a:lnTo>
                <a:lnTo>
                  <a:pt x="132058" y="12261"/>
                </a:lnTo>
                <a:lnTo>
                  <a:pt x="12261" y="132059"/>
                </a:lnTo>
                <a:lnTo>
                  <a:pt x="132058" y="251856"/>
                </a:lnTo>
                <a:lnTo>
                  <a:pt x="132058" y="211924"/>
                </a:lnTo>
                <a:lnTo>
                  <a:pt x="206932" y="211924"/>
                </a:lnTo>
                <a:lnTo>
                  <a:pt x="206932" y="211924"/>
                </a:lnTo>
                <a:lnTo>
                  <a:pt x="1325045" y="211924"/>
                </a:lnTo>
                <a:cubicBezTo>
                  <a:pt x="1467305" y="211924"/>
                  <a:pt x="1582111" y="327978"/>
                  <a:pt x="1582111" y="468990"/>
                </a:cubicBezTo>
                <a:lnTo>
                  <a:pt x="1582111" y="1689430"/>
                </a:lnTo>
                <a:cubicBezTo>
                  <a:pt x="1582111" y="1879110"/>
                  <a:pt x="1708148" y="2038840"/>
                  <a:pt x="1881605" y="2090003"/>
                </a:cubicBezTo>
                <a:lnTo>
                  <a:pt x="1881605" y="1917794"/>
                </a:lnTo>
                <a:cubicBezTo>
                  <a:pt x="1800492" y="1875366"/>
                  <a:pt x="1743089" y="1789261"/>
                  <a:pt x="1743089" y="1690678"/>
                </a:cubicBez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="" xmlns:a16="http://schemas.microsoft.com/office/drawing/2014/main" id="{9AE3B326-012B-490C-9AF2-1CE43DE77F6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7" y="121475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B247BE0-80D1-4C8D-A21F-1D72428C4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161925"/>
            <a:ext cx="3814256" cy="825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2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5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31329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="" xmlns:a16="http://schemas.microsoft.com/office/drawing/2014/main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6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="" xmlns:a16="http://schemas.microsoft.com/office/drawing/2014/main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="" xmlns:a16="http://schemas.microsoft.com/office/drawing/2014/main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="" xmlns:a16="http://schemas.microsoft.com/office/drawing/2014/main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="" xmlns:a16="http://schemas.microsoft.com/office/drawing/2014/main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="" xmlns:a16="http://schemas.microsoft.com/office/drawing/2014/main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TOC Design Slide – do </a:t>
            </a:r>
            <a:r>
              <a:rPr lang="en-GB" sz="1600">
                <a:solidFill>
                  <a:srgbClr val="FF0000"/>
                </a:solidFill>
              </a:rPr>
              <a:t>NOT</a:t>
            </a:r>
            <a:r>
              <a:rPr lang="en-GB" sz="1600"/>
              <a:t> use this layout.</a:t>
            </a:r>
          </a:p>
          <a:p>
            <a:r>
              <a:rPr lang="en-GB" sz="1100"/>
              <a:t>The</a:t>
            </a:r>
            <a:r>
              <a:rPr lang="en-GB" sz="1100" baseline="0"/>
              <a:t> TOC “Object(s)” shown below will be repeated on as many TOC Slides as needed</a:t>
            </a:r>
          </a:p>
          <a:p>
            <a:r>
              <a:rPr lang="en-GB" sz="1100"/>
              <a:t>The initial position of any</a:t>
            </a:r>
            <a:r>
              <a:rPr lang="en-GB" sz="1100" baseline="0"/>
              <a:t> “</a:t>
            </a:r>
            <a:r>
              <a:rPr lang="en-GB" sz="1100" baseline="0" err="1"/>
              <a:t>xxx</a:t>
            </a:r>
            <a:r>
              <a:rPr lang="en-GB" sz="1100" err="1"/>
              <a:t>TOC</a:t>
            </a:r>
            <a:r>
              <a:rPr lang="en-GB" sz="1100"/>
              <a:t>” named Object(s) will be repeated on the actual slide</a:t>
            </a:r>
          </a:p>
          <a:p>
            <a:r>
              <a:rPr lang="en-GB" sz="1100"/>
              <a:t>The “tags” govern how</a:t>
            </a:r>
            <a:r>
              <a:rPr lang="en-GB" sz="1100" baseline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&lt;tags&gt;</a:t>
            </a:r>
          </a:p>
          <a:p>
            <a:r>
              <a:rPr lang="en-GB" sz="1050"/>
              <a:t>Title=Contents</a:t>
            </a:r>
          </a:p>
          <a:p>
            <a:r>
              <a:rPr lang="en-GB" sz="1050"/>
              <a:t>Layout=TOC Slide</a:t>
            </a:r>
          </a:p>
          <a:p>
            <a:r>
              <a:rPr lang="en-GB" sz="1050" err="1"/>
              <a:t>SlideNumber</a:t>
            </a:r>
            <a:r>
              <a:rPr lang="en-GB" sz="1050"/>
              <a:t>=2</a:t>
            </a:r>
          </a:p>
          <a:p>
            <a:r>
              <a:rPr lang="en-GB" sz="1050"/>
              <a:t>Type=Table</a:t>
            </a:r>
          </a:p>
          <a:p>
            <a:r>
              <a:rPr lang="en-GB" sz="1050"/>
              <a:t>Table=</a:t>
            </a:r>
            <a:r>
              <a:rPr lang="en-GB" sz="1050" err="1"/>
              <a:t>tblTOC</a:t>
            </a:r>
            <a:endParaRPr lang="en-GB" sz="1050"/>
          </a:p>
          <a:p>
            <a:r>
              <a:rPr lang="en-GB" sz="1050"/>
              <a:t>Limit=6</a:t>
            </a:r>
          </a:p>
          <a:p>
            <a:r>
              <a:rPr lang="en-GB" sz="1050"/>
              <a:t>Entry1=&lt;title&gt; | </a:t>
            </a:r>
            <a:r>
              <a:rPr lang="en-GB" sz="1050" err="1"/>
              <a:t>plcSectionTitle</a:t>
            </a:r>
            <a:endParaRPr lang="en-GB" sz="1050"/>
          </a:p>
          <a:p>
            <a:r>
              <a:rPr lang="en-GB" sz="1050"/>
              <a:t>Entry2=&lt;no&gt; | {</a:t>
            </a:r>
            <a:r>
              <a:rPr lang="en-GB" sz="1050" err="1"/>
              <a:t>slidenumber</a:t>
            </a:r>
            <a:r>
              <a:rPr lang="en-GB" sz="1050"/>
              <a:t>}</a:t>
            </a:r>
          </a:p>
          <a:p>
            <a:r>
              <a:rPr lang="en-GB" sz="105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="" xmlns:a16="http://schemas.microsoft.com/office/drawing/2014/main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8069589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="" xmlns:a16="http://schemas.microsoft.com/office/drawing/2014/main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="" xmlns:a16="http://schemas.microsoft.com/office/drawing/2014/main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&lt;no&gt;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6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The [x] numbers on the Divider Slide section title textbox names are the IDs for the Theme Colours …</a:t>
            </a:r>
          </a:p>
          <a:p>
            <a:endParaRPr lang="en-GB" sz="1050"/>
          </a:p>
          <a:p>
            <a:r>
              <a:rPr lang="en-GB" sz="1050"/>
              <a:t>16 = Background 2 (column 3)</a:t>
            </a:r>
          </a:p>
          <a:p>
            <a:r>
              <a:rPr lang="en-GB" sz="1050"/>
              <a:t>15 = Text 2 (column</a:t>
            </a:r>
            <a:r>
              <a:rPr lang="en-GB" sz="1050" baseline="0"/>
              <a:t> 4)</a:t>
            </a:r>
          </a:p>
          <a:p>
            <a:r>
              <a:rPr lang="en-GB" sz="1050" baseline="0"/>
              <a:t>5 = Accent 1 (column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6 = Accent 2 (column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7 = Accent 3 (column 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8 = Accent 4 (column 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9 = Accent 5 (column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5737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926088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3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3354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="" xmlns:a16="http://schemas.microsoft.com/office/drawing/2014/main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9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13900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9692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290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5339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5226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4918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6711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="" xmlns:a16="http://schemas.microsoft.com/office/drawing/2014/main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="" xmlns:a16="http://schemas.microsoft.com/office/drawing/2014/main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="" xmlns:a16="http://schemas.microsoft.com/office/drawing/2014/main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="" xmlns:a16="http://schemas.microsoft.com/office/drawing/2014/main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="" xmlns:a16="http://schemas.microsoft.com/office/drawing/2014/main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8510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22247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TOC Design Slide – do </a:t>
            </a:r>
            <a:r>
              <a:rPr lang="en-GB" sz="1600">
                <a:solidFill>
                  <a:srgbClr val="FF0000"/>
                </a:solidFill>
              </a:rPr>
              <a:t>NOT</a:t>
            </a:r>
            <a:r>
              <a:rPr lang="en-GB" sz="1600"/>
              <a:t> use this layout.</a:t>
            </a:r>
          </a:p>
          <a:p>
            <a:r>
              <a:rPr lang="en-GB" sz="1100"/>
              <a:t>The</a:t>
            </a:r>
            <a:r>
              <a:rPr lang="en-GB" sz="1100" baseline="0"/>
              <a:t> TOC “Object(s)” shown below will be repeated on as many TOC Slides as needed</a:t>
            </a:r>
          </a:p>
          <a:p>
            <a:r>
              <a:rPr lang="en-GB" sz="1100"/>
              <a:t>The initial position of any</a:t>
            </a:r>
            <a:r>
              <a:rPr lang="en-GB" sz="1100" baseline="0"/>
              <a:t> “</a:t>
            </a:r>
            <a:r>
              <a:rPr lang="en-GB" sz="1100" baseline="0" err="1"/>
              <a:t>xxx</a:t>
            </a:r>
            <a:r>
              <a:rPr lang="en-GB" sz="1100" err="1"/>
              <a:t>TOC</a:t>
            </a:r>
            <a:r>
              <a:rPr lang="en-GB" sz="1100"/>
              <a:t>” named Object(s) will be repeated on the actual slide</a:t>
            </a:r>
          </a:p>
          <a:p>
            <a:r>
              <a:rPr lang="en-GB" sz="1100"/>
              <a:t>The “tags” govern how</a:t>
            </a:r>
            <a:r>
              <a:rPr lang="en-GB" sz="1100" baseline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&lt;tags&gt;</a:t>
            </a:r>
          </a:p>
          <a:p>
            <a:r>
              <a:rPr lang="en-GB" sz="1050"/>
              <a:t>Title=Contents</a:t>
            </a:r>
          </a:p>
          <a:p>
            <a:r>
              <a:rPr lang="en-GB" sz="1050"/>
              <a:t>Layout=TOC Slide</a:t>
            </a:r>
          </a:p>
          <a:p>
            <a:r>
              <a:rPr lang="en-GB" sz="1050" err="1"/>
              <a:t>SlideNumber</a:t>
            </a:r>
            <a:r>
              <a:rPr lang="en-GB" sz="1050"/>
              <a:t>=2</a:t>
            </a:r>
          </a:p>
          <a:p>
            <a:r>
              <a:rPr lang="en-GB" sz="1050"/>
              <a:t>Type=Table</a:t>
            </a:r>
          </a:p>
          <a:p>
            <a:r>
              <a:rPr lang="en-GB" sz="1050"/>
              <a:t>Table=</a:t>
            </a:r>
            <a:r>
              <a:rPr lang="en-GB" sz="1050" err="1"/>
              <a:t>tblTOC</a:t>
            </a:r>
            <a:endParaRPr lang="en-GB" sz="1050"/>
          </a:p>
          <a:p>
            <a:r>
              <a:rPr lang="en-GB" sz="1050"/>
              <a:t>Limit=6</a:t>
            </a:r>
          </a:p>
          <a:p>
            <a:r>
              <a:rPr lang="en-GB" sz="1050"/>
              <a:t>Entry1=&lt;title&gt; | </a:t>
            </a:r>
            <a:r>
              <a:rPr lang="en-GB" sz="1050" err="1"/>
              <a:t>plcSectionTitle</a:t>
            </a:r>
            <a:endParaRPr lang="en-GB" sz="1050"/>
          </a:p>
          <a:p>
            <a:r>
              <a:rPr lang="en-GB" sz="1050"/>
              <a:t>Entry2=&lt;no&gt; | {</a:t>
            </a:r>
            <a:r>
              <a:rPr lang="en-GB" sz="1050" err="1"/>
              <a:t>slidenumber</a:t>
            </a:r>
            <a:r>
              <a:rPr lang="en-GB" sz="1050"/>
              <a:t>}</a:t>
            </a:r>
          </a:p>
          <a:p>
            <a:r>
              <a:rPr lang="en-GB" sz="105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="" xmlns:a16="http://schemas.microsoft.com/office/drawing/2014/main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6541143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="" xmlns:a16="http://schemas.microsoft.com/office/drawing/2014/main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="" xmlns:a16="http://schemas.microsoft.com/office/drawing/2014/main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&lt;no&gt;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6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The [x] numbers on the Divider Slide section title textbox names are the IDs for the Theme Colours …</a:t>
            </a:r>
          </a:p>
          <a:p>
            <a:endParaRPr lang="en-GB" sz="1050"/>
          </a:p>
          <a:p>
            <a:r>
              <a:rPr lang="en-GB" sz="1050"/>
              <a:t>16 = Background 2 (column 3)</a:t>
            </a:r>
          </a:p>
          <a:p>
            <a:r>
              <a:rPr lang="en-GB" sz="1050"/>
              <a:t>15 = Text 2 (column</a:t>
            </a:r>
            <a:r>
              <a:rPr lang="en-GB" sz="1050" baseline="0"/>
              <a:t> 4)</a:t>
            </a:r>
          </a:p>
          <a:p>
            <a:r>
              <a:rPr lang="en-GB" sz="1050" baseline="0"/>
              <a:t>5 = Accent 1 (column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6 = Accent 2 (column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7 = Accent 3 (column 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8 = Accent 4 (column 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9 = Accent 5 (column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32030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99203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4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6270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="" xmlns:a16="http://schemas.microsoft.com/office/drawing/2014/main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rgbClr val="A50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Digital skills and online learning in Azerbaijan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rgbClr val="A50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Azerbaijan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="" xmlns:a16="http://schemas.microsoft.com/office/drawing/2014/main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8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="" xmlns:a16="http://schemas.microsoft.com/office/drawing/2014/main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="" xmlns:a16="http://schemas.microsoft.com/office/drawing/2014/main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="" xmlns:a16="http://schemas.microsoft.com/office/drawing/2014/main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="" xmlns:a16="http://schemas.microsoft.com/office/drawing/2014/main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="" xmlns:a16="http://schemas.microsoft.com/office/drawing/2014/main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921067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18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161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="" xmlns:a16="http://schemas.microsoft.com/office/drawing/2014/main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="" xmlns:a16="http://schemas.microsoft.com/office/drawing/2014/main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="" xmlns:a16="http://schemas.microsoft.com/office/drawing/2014/main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="" xmlns:a16="http://schemas.microsoft.com/office/drawing/2014/main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20574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532081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6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28384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="" xmlns:a16="http://schemas.microsoft.com/office/drawing/2014/main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16166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21554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14786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TOC Design Slide – do </a:t>
            </a:r>
            <a:r>
              <a:rPr lang="en-GB" sz="1600">
                <a:solidFill>
                  <a:srgbClr val="FF0000"/>
                </a:solidFill>
              </a:rPr>
              <a:t>NOT</a:t>
            </a:r>
            <a:r>
              <a:rPr lang="en-GB" sz="1600"/>
              <a:t> use this layout.</a:t>
            </a:r>
          </a:p>
          <a:p>
            <a:r>
              <a:rPr lang="en-GB" sz="1100"/>
              <a:t>The</a:t>
            </a:r>
            <a:r>
              <a:rPr lang="en-GB" sz="1100" baseline="0"/>
              <a:t> TOC “Object(s)” shown below will be repeated on as many TOC Slides as needed</a:t>
            </a:r>
          </a:p>
          <a:p>
            <a:r>
              <a:rPr lang="en-GB" sz="1100"/>
              <a:t>The initial position of any</a:t>
            </a:r>
            <a:r>
              <a:rPr lang="en-GB" sz="1100" baseline="0"/>
              <a:t> “</a:t>
            </a:r>
            <a:r>
              <a:rPr lang="en-GB" sz="1100" baseline="0" err="1"/>
              <a:t>xxx</a:t>
            </a:r>
            <a:r>
              <a:rPr lang="en-GB" sz="1100" err="1"/>
              <a:t>TOC</a:t>
            </a:r>
            <a:r>
              <a:rPr lang="en-GB" sz="1100"/>
              <a:t>” named Object(s) will be repeated on the actual slide</a:t>
            </a:r>
          </a:p>
          <a:p>
            <a:r>
              <a:rPr lang="en-GB" sz="1100"/>
              <a:t>The “tags” govern how</a:t>
            </a:r>
            <a:r>
              <a:rPr lang="en-GB" sz="1100" baseline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&lt;tags&gt;</a:t>
            </a:r>
          </a:p>
          <a:p>
            <a:r>
              <a:rPr lang="en-GB" sz="1050"/>
              <a:t>Title=Contents</a:t>
            </a:r>
          </a:p>
          <a:p>
            <a:r>
              <a:rPr lang="en-GB" sz="1050"/>
              <a:t>Layout=TOC Slide</a:t>
            </a:r>
          </a:p>
          <a:p>
            <a:r>
              <a:rPr lang="en-GB" sz="1050" err="1"/>
              <a:t>SlideNumber</a:t>
            </a:r>
            <a:r>
              <a:rPr lang="en-GB" sz="1050"/>
              <a:t>=2</a:t>
            </a:r>
          </a:p>
          <a:p>
            <a:r>
              <a:rPr lang="en-GB" sz="1050"/>
              <a:t>Type=Table</a:t>
            </a:r>
          </a:p>
          <a:p>
            <a:r>
              <a:rPr lang="en-GB" sz="1050"/>
              <a:t>Table=</a:t>
            </a:r>
            <a:r>
              <a:rPr lang="en-GB" sz="1050" err="1"/>
              <a:t>tblTOC</a:t>
            </a:r>
            <a:endParaRPr lang="en-GB" sz="1050"/>
          </a:p>
          <a:p>
            <a:r>
              <a:rPr lang="en-GB" sz="1050"/>
              <a:t>Limit=6</a:t>
            </a:r>
          </a:p>
          <a:p>
            <a:r>
              <a:rPr lang="en-GB" sz="1050"/>
              <a:t>Entry1=&lt;title&gt; | </a:t>
            </a:r>
            <a:r>
              <a:rPr lang="en-GB" sz="1050" err="1"/>
              <a:t>plcSectionTitle</a:t>
            </a:r>
            <a:endParaRPr lang="en-GB" sz="1050"/>
          </a:p>
          <a:p>
            <a:r>
              <a:rPr lang="en-GB" sz="1050"/>
              <a:t>Entry2=&lt;no&gt; | {</a:t>
            </a:r>
            <a:r>
              <a:rPr lang="en-GB" sz="1050" err="1"/>
              <a:t>slidenumber</a:t>
            </a:r>
            <a:r>
              <a:rPr lang="en-GB" sz="1050"/>
              <a:t>}</a:t>
            </a:r>
          </a:p>
          <a:p>
            <a:r>
              <a:rPr lang="en-GB" sz="105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="" xmlns:a16="http://schemas.microsoft.com/office/drawing/2014/main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0212083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="" xmlns:a16="http://schemas.microsoft.com/office/drawing/2014/main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="" xmlns:a16="http://schemas.microsoft.com/office/drawing/2014/main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&lt;no&gt;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6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The [x] numbers on the Divider Slide section title textbox names are the IDs for the Theme Colours …</a:t>
            </a:r>
          </a:p>
          <a:p>
            <a:endParaRPr lang="en-GB" sz="1050"/>
          </a:p>
          <a:p>
            <a:r>
              <a:rPr lang="en-GB" sz="1050"/>
              <a:t>16 = Background 2 (column 3)</a:t>
            </a:r>
          </a:p>
          <a:p>
            <a:r>
              <a:rPr lang="en-GB" sz="1050"/>
              <a:t>15 = Text 2 (column</a:t>
            </a:r>
            <a:r>
              <a:rPr lang="en-GB" sz="1050" baseline="0"/>
              <a:t> 4)</a:t>
            </a:r>
          </a:p>
          <a:p>
            <a:r>
              <a:rPr lang="en-GB" sz="1050" baseline="0"/>
              <a:t>5 = Accent 1 (column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6 = Accent 2 (column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7 = Accent 3 (column 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8 = Accent 4 (column 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9 = Accent 5 (column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7950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12882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38433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11670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="" xmlns:a16="http://schemas.microsoft.com/office/drawing/2014/main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="" xmlns:a16="http://schemas.microsoft.com/office/drawing/2014/main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="" xmlns:a16="http://schemas.microsoft.com/office/drawing/2014/main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="" xmlns:a16="http://schemas.microsoft.com/office/drawing/2014/main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="" xmlns:a16="http://schemas.microsoft.com/office/drawing/2014/main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25343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TOC Design Slide – do </a:t>
            </a:r>
            <a:r>
              <a:rPr lang="en-GB" sz="1600">
                <a:solidFill>
                  <a:srgbClr val="FF0000"/>
                </a:solidFill>
              </a:rPr>
              <a:t>NOT</a:t>
            </a:r>
            <a:r>
              <a:rPr lang="en-GB" sz="1600"/>
              <a:t> use this layout.</a:t>
            </a:r>
          </a:p>
          <a:p>
            <a:r>
              <a:rPr lang="en-GB" sz="1100"/>
              <a:t>The</a:t>
            </a:r>
            <a:r>
              <a:rPr lang="en-GB" sz="1100" baseline="0"/>
              <a:t> TOC “Object(s)” shown below will be repeated on as many TOC Slides as needed</a:t>
            </a:r>
          </a:p>
          <a:p>
            <a:r>
              <a:rPr lang="en-GB" sz="1100"/>
              <a:t>The initial position of any</a:t>
            </a:r>
            <a:r>
              <a:rPr lang="en-GB" sz="1100" baseline="0"/>
              <a:t> “</a:t>
            </a:r>
            <a:r>
              <a:rPr lang="en-GB" sz="1100" baseline="0" err="1"/>
              <a:t>xxx</a:t>
            </a:r>
            <a:r>
              <a:rPr lang="en-GB" sz="1100" err="1"/>
              <a:t>TOC</a:t>
            </a:r>
            <a:r>
              <a:rPr lang="en-GB" sz="1100"/>
              <a:t>” named Object(s) will be repeated on the actual slide</a:t>
            </a:r>
          </a:p>
          <a:p>
            <a:r>
              <a:rPr lang="en-GB" sz="1100"/>
              <a:t>The “tags” govern how</a:t>
            </a:r>
            <a:r>
              <a:rPr lang="en-GB" sz="1100" baseline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&lt;tags&gt;</a:t>
            </a:r>
          </a:p>
          <a:p>
            <a:r>
              <a:rPr lang="en-GB" sz="1050"/>
              <a:t>Title=Contents</a:t>
            </a:r>
          </a:p>
          <a:p>
            <a:r>
              <a:rPr lang="en-GB" sz="1050"/>
              <a:t>Layout=TOC Slide</a:t>
            </a:r>
          </a:p>
          <a:p>
            <a:r>
              <a:rPr lang="en-GB" sz="1050" err="1"/>
              <a:t>SlideNumber</a:t>
            </a:r>
            <a:r>
              <a:rPr lang="en-GB" sz="1050"/>
              <a:t>=2</a:t>
            </a:r>
          </a:p>
          <a:p>
            <a:r>
              <a:rPr lang="en-GB" sz="1050"/>
              <a:t>Type=Table</a:t>
            </a:r>
          </a:p>
          <a:p>
            <a:r>
              <a:rPr lang="en-GB" sz="1050"/>
              <a:t>Table=</a:t>
            </a:r>
            <a:r>
              <a:rPr lang="en-GB" sz="1050" err="1"/>
              <a:t>tblTOC</a:t>
            </a:r>
            <a:endParaRPr lang="en-GB" sz="1050"/>
          </a:p>
          <a:p>
            <a:r>
              <a:rPr lang="en-GB" sz="1050"/>
              <a:t>Limit=6</a:t>
            </a:r>
          </a:p>
          <a:p>
            <a:r>
              <a:rPr lang="en-GB" sz="1050"/>
              <a:t>Entry1=&lt;title&gt; | </a:t>
            </a:r>
            <a:r>
              <a:rPr lang="en-GB" sz="1050" err="1"/>
              <a:t>plcSectionTitle</a:t>
            </a:r>
            <a:endParaRPr lang="en-GB" sz="1050"/>
          </a:p>
          <a:p>
            <a:r>
              <a:rPr lang="en-GB" sz="1050"/>
              <a:t>Entry2=&lt;no&gt; | {</a:t>
            </a:r>
            <a:r>
              <a:rPr lang="en-GB" sz="1050" err="1"/>
              <a:t>slidenumber</a:t>
            </a:r>
            <a:r>
              <a:rPr lang="en-GB" sz="1050"/>
              <a:t>}</a:t>
            </a:r>
          </a:p>
          <a:p>
            <a:r>
              <a:rPr lang="en-GB" sz="105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="" xmlns:a16="http://schemas.microsoft.com/office/drawing/2014/main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5107829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="" xmlns:a16="http://schemas.microsoft.com/office/drawing/2014/main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="" xmlns:a16="http://schemas.microsoft.com/office/drawing/2014/main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&lt;no&gt;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6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The [x] numbers on the Divider Slide section title textbox names are the IDs for the Theme Colours …</a:t>
            </a:r>
          </a:p>
          <a:p>
            <a:endParaRPr lang="en-GB" sz="1050"/>
          </a:p>
          <a:p>
            <a:r>
              <a:rPr lang="en-GB" sz="1050"/>
              <a:t>16 = Background 2 (column 3)</a:t>
            </a:r>
          </a:p>
          <a:p>
            <a:r>
              <a:rPr lang="en-GB" sz="1050"/>
              <a:t>15 = Text 2 (column</a:t>
            </a:r>
            <a:r>
              <a:rPr lang="en-GB" sz="1050" baseline="0"/>
              <a:t> 4)</a:t>
            </a:r>
          </a:p>
          <a:p>
            <a:r>
              <a:rPr lang="en-GB" sz="1050" baseline="0"/>
              <a:t>5 = Accent 1 (column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6 = Accent 2 (column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7 = Accent 3 (column 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8 = Accent 4 (column 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9 = Accent 5 (column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16197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44157"/>
            <a:ext cx="9144000" cy="4299347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31" tIns="45716" rIns="91431" bIns="45716" anchor="ctr"/>
          <a:lstStyle/>
          <a:p>
            <a:pPr algn="ctr" defTabSz="45714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600" y="223201"/>
            <a:ext cx="1186086" cy="82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319974" y="5020022"/>
            <a:ext cx="504056" cy="16192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5714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3" y="1231200"/>
            <a:ext cx="4536504" cy="1566174"/>
          </a:xfrm>
        </p:spPr>
        <p:txBody>
          <a:bodyPr/>
          <a:lstStyle>
            <a:lvl1pPr indent="0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2949792"/>
            <a:ext cx="3744416" cy="1404156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572" indent="-228572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26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7143" y="4"/>
            <a:ext cx="3132000" cy="4492229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1" tIns="34256" rIns="68511" bIns="34256" rtlCol="0" anchor="ctr"/>
          <a:lstStyle/>
          <a:p>
            <a:pPr defTabSz="685714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sz="1425" b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704852" y="419100"/>
            <a:ext cx="2420007" cy="1495426"/>
          </a:xfrm>
          <a:prstGeom prst="rect">
            <a:avLst/>
          </a:prstGeom>
        </p:spPr>
        <p:txBody>
          <a:bodyPr lIns="68573" tIns="34286" rIns="68573" bIns="34286" anchor="t"/>
          <a:lstStyle>
            <a:lvl1pPr marL="0" indent="0">
              <a:buFont typeface="Arial" charset="0"/>
              <a:buNone/>
              <a:defRPr sz="2700">
                <a:solidFill>
                  <a:schemeClr val="bg1"/>
                </a:solidFill>
                <a:latin typeface="Verdana"/>
                <a:cs typeface="Verdana"/>
              </a:defRPr>
            </a:lvl1pPr>
            <a:lvl3pPr marL="685714" indent="0" algn="l">
              <a:buNone/>
              <a:defRPr sz="27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err="1"/>
              <a:t>Heading</a:t>
            </a:r>
            <a:endParaRPr lang="nl-NL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3187307" y="4"/>
            <a:ext cx="5956697" cy="4492229"/>
          </a:xfrm>
          <a:prstGeom prst="rect">
            <a:avLst/>
          </a:prstGeom>
        </p:spPr>
        <p:txBody>
          <a:bodyPr lIns="68573" tIns="34286" rIns="68573" bIns="34286" anchor="ctr"/>
          <a:lstStyle>
            <a:lvl1pPr marL="0" indent="0" algn="ctr">
              <a:buNone/>
              <a:defRPr sz="1425">
                <a:latin typeface="Verdana"/>
                <a:cs typeface="Verdana"/>
              </a:defRPr>
            </a:lvl1pPr>
          </a:lstStyle>
          <a:p>
            <a:r>
              <a:rPr lang="nl-NL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48993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ld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3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28767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="" xmlns:a16="http://schemas.microsoft.com/office/drawing/2014/main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rgbClr val="A50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4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rgbClr val="A50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7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7" y="4629818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70" y="4500563"/>
            <a:ext cx="8668543" cy="0"/>
          </a:xfrm>
          <a:prstGeom prst="line">
            <a:avLst/>
          </a:prstGeom>
          <a:ln w="22225">
            <a:solidFill>
              <a:srgbClr val="A5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8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="" xmlns:a16="http://schemas.microsoft.com/office/drawing/2014/main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="" xmlns:a16="http://schemas.microsoft.com/office/drawing/2014/main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="" xmlns:a16="http://schemas.microsoft.com/office/drawing/2014/main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="" xmlns:a16="http://schemas.microsoft.com/office/drawing/2014/main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="" xmlns:a16="http://schemas.microsoft.com/office/drawing/2014/main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7" y="4629818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70" y="4500563"/>
            <a:ext cx="8668543" cy="0"/>
          </a:xfrm>
          <a:prstGeom prst="line">
            <a:avLst/>
          </a:prstGeom>
          <a:ln w="22225">
            <a:solidFill>
              <a:srgbClr val="A5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921067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3170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4561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1880" y="1108773"/>
            <a:ext cx="1539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1880" y="2340441"/>
            <a:ext cx="1539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=""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1880" y="3572083"/>
            <a:ext cx="1539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7283" y="2340441"/>
            <a:ext cx="1269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5000" y="2340441"/>
            <a:ext cx="1269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1847" y="1324773"/>
            <a:ext cx="1539000" cy="8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2340441"/>
            <a:ext cx="4860847" cy="1163018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3321847" y="2184573"/>
            <a:ext cx="1539000" cy="81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4931880" y="2184573"/>
            <a:ext cx="1539000" cy="81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4931880" y="3422459"/>
            <a:ext cx="1539000" cy="81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4931880" y="4652083"/>
            <a:ext cx="1539000" cy="81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6538440" y="3422459"/>
            <a:ext cx="1269000" cy="81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7875000" y="3422459"/>
            <a:ext cx="1269000" cy="81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873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19580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/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6EE96CE8-D71A-4C1A-BF0F-B735F7620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  <p15:guide id="1" orient="horz" pos="1620">
          <p15:clr>
            <a:srgbClr val="FBAE40"/>
          </p15:clr>
        </p15:guide>
        <p15:guide id="2" orient="horz" pos="3034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5091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6078" y="0"/>
            <a:ext cx="4897923" cy="51435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0141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4670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777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160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0784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297518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8042" y="1369219"/>
            <a:ext cx="2422150" cy="3127772"/>
          </a:xfrm>
          <a:prstGeom prst="rect">
            <a:avLst/>
          </a:prstGeom>
        </p:spPr>
        <p:txBody>
          <a:bodyPr>
            <a:noAutofit/>
          </a:bodyPr>
          <a:lstStyle>
            <a:lvl1pPr marL="0" indent="-257175">
              <a:buClr>
                <a:schemeClr val="accent5"/>
              </a:buClr>
              <a:buFont typeface="Arial"/>
              <a:buNone/>
              <a:defRPr baseline="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357002" y="1369219"/>
            <a:ext cx="2429997" cy="3127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993072" y="1369219"/>
            <a:ext cx="2429999" cy="3127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1" y="0"/>
            <a:ext cx="1" cy="102393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042" y="431415"/>
            <a:ext cx="769792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285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6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9D643DC6-AEF8-4942-9814-79DA09FA22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2D585CC-9EC9-4C91-9B29-91B922D541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1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6" y="1393815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4" y="2897541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4" y="4166964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4" y="3602039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599239"/>
      </p:ext>
    </p:extLst>
  </p:cSld>
  <p:clrMapOvr>
    <a:masterClrMapping/>
  </p:clrMapOvr>
  <p:transition spd="slow">
    <p:fade/>
  </p:transition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846FA30-1325-4C98-946E-11F497CFBE4A}"/>
              </a:ext>
            </a:extLst>
          </p:cNvPr>
          <p:cNvSpPr/>
          <p:nvPr userDrawn="1"/>
        </p:nvSpPr>
        <p:spPr>
          <a:xfrm>
            <a:off x="3347568" y="-1784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1364985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Insert title here </a:t>
            </a:r>
          </a:p>
          <a:p>
            <a:pPr lvl="0"/>
            <a:r>
              <a:rPr lang="en-US" dirty="0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63693617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="" xmlns:a16="http://schemas.microsoft.com/office/drawing/2014/main" id="{252222A9-9904-4377-8973-4B050E96CAD7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95937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2B974E0-6AF5-4ADC-B03C-6ECB10395BE6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39489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206401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63644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6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085167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11191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8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266270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894DB34-CDDF-4C75-9236-3075A7B7246E}"/>
              </a:ext>
            </a:extLst>
          </p:cNvPr>
          <p:cNvSpPr/>
          <p:nvPr userDrawn="1"/>
        </p:nvSpPr>
        <p:spPr>
          <a:xfrm flipH="1">
            <a:off x="4990314" y="2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5" y="1131590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90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7" y="1203959"/>
            <a:ext cx="3990850" cy="30235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45311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="" xmlns:a16="http://schemas.microsoft.com/office/drawing/2014/main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E77E984-B9D8-47C4-885E-5A03AD8D6E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1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1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7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202026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7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562992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75824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457617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FA57A72-39E4-4062-A3BB-65944D75D03F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="" xmlns:a16="http://schemas.microsoft.com/office/drawing/2014/main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8" y="1043305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34060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="" xmlns:a16="http://schemas.microsoft.com/office/drawing/2014/main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2" name="txtTitle">
            <a:extLst>
              <a:ext uri="{FF2B5EF4-FFF2-40B4-BE49-F238E27FC236}">
                <a16:creationId xmlns="" xmlns:a16="http://schemas.microsoft.com/office/drawing/2014/main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="" xmlns:a16="http://schemas.microsoft.com/office/drawing/2014/main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cFooter">
            <a:extLst>
              <a:ext uri="{FF2B5EF4-FFF2-40B4-BE49-F238E27FC236}">
                <a16:creationId xmlns="" xmlns:a16="http://schemas.microsoft.com/office/drawing/2014/main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98630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TOC Design Slide – do </a:t>
            </a:r>
            <a:r>
              <a:rPr lang="en-GB" sz="1600" dirty="0">
                <a:solidFill>
                  <a:srgbClr val="FF0000"/>
                </a:solidFill>
              </a:rPr>
              <a:t>NOT</a:t>
            </a:r>
            <a:r>
              <a:rPr lang="en-GB" sz="1600" dirty="0"/>
              <a:t> use this layout.</a:t>
            </a:r>
          </a:p>
          <a:p>
            <a:r>
              <a:rPr lang="en-GB" sz="1100" dirty="0"/>
              <a:t>The</a:t>
            </a:r>
            <a:r>
              <a:rPr lang="en-GB" sz="1100" baseline="0" dirty="0"/>
              <a:t> TOC “Object(s)” shown below will be repeated on as many TOC Slides as needed</a:t>
            </a:r>
          </a:p>
          <a:p>
            <a:r>
              <a:rPr lang="en-GB" sz="1100" dirty="0"/>
              <a:t>The initial position of any</a:t>
            </a:r>
            <a:r>
              <a:rPr lang="en-GB" sz="1100" baseline="0" dirty="0"/>
              <a:t> “</a:t>
            </a:r>
            <a:r>
              <a:rPr lang="en-GB" sz="1100" baseline="0" dirty="0" err="1"/>
              <a:t>xxx</a:t>
            </a:r>
            <a:r>
              <a:rPr lang="en-GB" sz="1100" dirty="0" err="1"/>
              <a:t>TOC</a:t>
            </a:r>
            <a:r>
              <a:rPr lang="en-GB" sz="1100" dirty="0"/>
              <a:t>” named Object(s) will be repeated on the actual slide</a:t>
            </a:r>
          </a:p>
          <a:p>
            <a:r>
              <a:rPr lang="en-GB" sz="1100" dirty="0"/>
              <a:t>The “tags” govern how</a:t>
            </a:r>
            <a:r>
              <a:rPr lang="en-GB" sz="1100" baseline="0" dirty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&lt;tags&gt;</a:t>
            </a:r>
          </a:p>
          <a:p>
            <a:r>
              <a:rPr lang="en-GB" sz="1050" dirty="0"/>
              <a:t>Title=Contents</a:t>
            </a:r>
          </a:p>
          <a:p>
            <a:r>
              <a:rPr lang="en-GB" sz="1050" dirty="0"/>
              <a:t>Layout=TOC Slide</a:t>
            </a:r>
          </a:p>
          <a:p>
            <a:r>
              <a:rPr lang="en-GB" sz="1050" dirty="0" err="1"/>
              <a:t>SlideNumber</a:t>
            </a:r>
            <a:r>
              <a:rPr lang="en-GB" sz="1050" dirty="0"/>
              <a:t>=2</a:t>
            </a:r>
          </a:p>
          <a:p>
            <a:r>
              <a:rPr lang="en-GB" sz="1050" dirty="0"/>
              <a:t>Type=Table</a:t>
            </a:r>
          </a:p>
          <a:p>
            <a:r>
              <a:rPr lang="en-GB" sz="1050" dirty="0"/>
              <a:t>Table=</a:t>
            </a:r>
            <a:r>
              <a:rPr lang="en-GB" sz="1050" dirty="0" err="1"/>
              <a:t>tblTOC</a:t>
            </a:r>
            <a:endParaRPr lang="en-GB" sz="1050" dirty="0"/>
          </a:p>
          <a:p>
            <a:r>
              <a:rPr lang="en-GB" sz="1050" dirty="0"/>
              <a:t>Limit=6</a:t>
            </a:r>
          </a:p>
          <a:p>
            <a:r>
              <a:rPr lang="en-GB" sz="1050" dirty="0"/>
              <a:t>Entry1=&lt;title&gt; | </a:t>
            </a:r>
            <a:r>
              <a:rPr lang="en-GB" sz="1050" dirty="0" err="1"/>
              <a:t>plcSectionTitle</a:t>
            </a:r>
            <a:endParaRPr lang="en-GB" sz="1050" dirty="0"/>
          </a:p>
          <a:p>
            <a:r>
              <a:rPr lang="en-GB" sz="1050" dirty="0"/>
              <a:t>Entry2=&lt;no&gt; | {</a:t>
            </a:r>
            <a:r>
              <a:rPr lang="en-GB" sz="1050" dirty="0" err="1"/>
              <a:t>slidenumber</a:t>
            </a:r>
            <a:r>
              <a:rPr lang="en-GB" sz="1050" dirty="0"/>
              <a:t>}</a:t>
            </a:r>
          </a:p>
          <a:p>
            <a:r>
              <a:rPr lang="en-GB" sz="1050" dirty="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="" xmlns:a16="http://schemas.microsoft.com/office/drawing/2014/main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6789239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="" xmlns:a16="http://schemas.microsoft.com/office/drawing/2014/main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="" xmlns:a16="http://schemas.microsoft.com/office/drawing/2014/main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&lt;no&gt;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7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The [x] numbers on the Divider Slide section title textbox names are the IDs for the Theme Colours …</a:t>
            </a:r>
          </a:p>
          <a:p>
            <a:endParaRPr lang="en-GB" sz="1050" dirty="0"/>
          </a:p>
          <a:p>
            <a:r>
              <a:rPr lang="en-GB" sz="1050" dirty="0"/>
              <a:t>16 = Background 2 (column 3)</a:t>
            </a:r>
          </a:p>
          <a:p>
            <a:r>
              <a:rPr lang="en-GB" sz="1050" dirty="0"/>
              <a:t>15 = Text 2 (column</a:t>
            </a:r>
            <a:r>
              <a:rPr lang="en-GB" sz="1050" baseline="0" dirty="0"/>
              <a:t> 4)</a:t>
            </a:r>
          </a:p>
          <a:p>
            <a:r>
              <a:rPr lang="en-GB" sz="1050" baseline="0" dirty="0"/>
              <a:t>5 = Accent 1 (column 5)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6 = Accent 2 (column 6)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7 = Accent 3 (column 7)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8 = Accent 4 (column 8)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9 = Accent 5 (column 9)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1038230513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5"/>
            <a:ext cx="8494503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3" y="70127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8515774" y="3625388"/>
            <a:ext cx="391592" cy="875176"/>
          </a:xfrm>
          <a:custGeom>
            <a:avLst/>
            <a:gdLst>
              <a:gd name="T0" fmla="*/ 260 w 460"/>
              <a:gd name="T1" fmla="*/ 67 h 1032"/>
              <a:gd name="T2" fmla="*/ 263 w 460"/>
              <a:gd name="T3" fmla="*/ 61 h 1032"/>
              <a:gd name="T4" fmla="*/ 263 w 460"/>
              <a:gd name="T5" fmla="*/ 58 h 1032"/>
              <a:gd name="T6" fmla="*/ 265 w 460"/>
              <a:gd name="T7" fmla="*/ 57 h 1032"/>
              <a:gd name="T8" fmla="*/ 266 w 460"/>
              <a:gd name="T9" fmla="*/ 52 h 1032"/>
              <a:gd name="T10" fmla="*/ 266 w 460"/>
              <a:gd name="T11" fmla="*/ 51 h 1032"/>
              <a:gd name="T12" fmla="*/ 267 w 460"/>
              <a:gd name="T13" fmla="*/ 53 h 1032"/>
              <a:gd name="T14" fmla="*/ 266 w 460"/>
              <a:gd name="T15" fmla="*/ 50 h 1032"/>
              <a:gd name="T16" fmla="*/ 266 w 460"/>
              <a:gd name="T17" fmla="*/ 50 h 1032"/>
              <a:gd name="T18" fmla="*/ 263 w 460"/>
              <a:gd name="T19" fmla="*/ 47 h 1032"/>
              <a:gd name="T20" fmla="*/ 263 w 460"/>
              <a:gd name="T21" fmla="*/ 46 h 1032"/>
              <a:gd name="T22" fmla="*/ 262 w 460"/>
              <a:gd name="T23" fmla="*/ 46 h 1032"/>
              <a:gd name="T24" fmla="*/ 262 w 460"/>
              <a:gd name="T25" fmla="*/ 62 h 1032"/>
              <a:gd name="T26" fmla="*/ 262 w 460"/>
              <a:gd name="T27" fmla="*/ 50 h 1032"/>
              <a:gd name="T28" fmla="*/ 262 w 460"/>
              <a:gd name="T29" fmla="*/ 53 h 1032"/>
              <a:gd name="T30" fmla="*/ 263 w 460"/>
              <a:gd name="T31" fmla="*/ 56 h 1032"/>
              <a:gd name="T32" fmla="*/ 263 w 460"/>
              <a:gd name="T33" fmla="*/ 50 h 1032"/>
              <a:gd name="T34" fmla="*/ 263 w 460"/>
              <a:gd name="T35" fmla="*/ 47 h 1032"/>
              <a:gd name="T36" fmla="*/ 261 w 460"/>
              <a:gd name="T37" fmla="*/ 46 h 1032"/>
              <a:gd name="T38" fmla="*/ 263 w 460"/>
              <a:gd name="T39" fmla="*/ 48 h 1032"/>
              <a:gd name="T40" fmla="*/ 264 w 460"/>
              <a:gd name="T41" fmla="*/ 49 h 1032"/>
              <a:gd name="T42" fmla="*/ 263 w 460"/>
              <a:gd name="T43" fmla="*/ 52 h 1032"/>
              <a:gd name="T44" fmla="*/ 260 w 460"/>
              <a:gd name="T45" fmla="*/ 44 h 1032"/>
              <a:gd name="T46" fmla="*/ 260 w 460"/>
              <a:gd name="T47" fmla="*/ 46 h 1032"/>
              <a:gd name="T48" fmla="*/ 260 w 460"/>
              <a:gd name="T49" fmla="*/ 44 h 1032"/>
              <a:gd name="T50" fmla="*/ 259 w 460"/>
              <a:gd name="T51" fmla="*/ 39 h 1032"/>
              <a:gd name="T52" fmla="*/ 259 w 460"/>
              <a:gd name="T53" fmla="*/ 44 h 1032"/>
              <a:gd name="T54" fmla="*/ 257 w 460"/>
              <a:gd name="T55" fmla="*/ 37 h 1032"/>
              <a:gd name="T56" fmla="*/ 256 w 460"/>
              <a:gd name="T57" fmla="*/ 38 h 1032"/>
              <a:gd name="T58" fmla="*/ 249 w 460"/>
              <a:gd name="T59" fmla="*/ 26 h 1032"/>
              <a:gd name="T60" fmla="*/ 236 w 460"/>
              <a:gd name="T61" fmla="*/ 11 h 1032"/>
              <a:gd name="T62" fmla="*/ 212 w 460"/>
              <a:gd name="T63" fmla="*/ 2 h 1032"/>
              <a:gd name="T64" fmla="*/ 201 w 460"/>
              <a:gd name="T65" fmla="*/ 1 h 1032"/>
              <a:gd name="T66" fmla="*/ 193 w 460"/>
              <a:gd name="T67" fmla="*/ 2 h 1032"/>
              <a:gd name="T68" fmla="*/ 180 w 460"/>
              <a:gd name="T69" fmla="*/ 10 h 1032"/>
              <a:gd name="T70" fmla="*/ 161 w 460"/>
              <a:gd name="T71" fmla="*/ 37 h 1032"/>
              <a:gd name="T72" fmla="*/ 156 w 460"/>
              <a:gd name="T73" fmla="*/ 60 h 1032"/>
              <a:gd name="T74" fmla="*/ 258 w 460"/>
              <a:gd name="T75" fmla="*/ 42 h 1032"/>
              <a:gd name="T76" fmla="*/ 259 w 460"/>
              <a:gd name="T77" fmla="*/ 44 h 1032"/>
              <a:gd name="T78" fmla="*/ 151 w 460"/>
              <a:gd name="T79" fmla="*/ 112 h 1032"/>
              <a:gd name="T80" fmla="*/ 157 w 460"/>
              <a:gd name="T81" fmla="*/ 50 h 1032"/>
              <a:gd name="T82" fmla="*/ 161 w 460"/>
              <a:gd name="T83" fmla="*/ 37 h 1032"/>
              <a:gd name="T84" fmla="*/ 167 w 460"/>
              <a:gd name="T85" fmla="*/ 25 h 1032"/>
              <a:gd name="T86" fmla="*/ 177 w 460"/>
              <a:gd name="T87" fmla="*/ 13 h 1032"/>
              <a:gd name="T88" fmla="*/ 186 w 460"/>
              <a:gd name="T89" fmla="*/ 5 h 1032"/>
              <a:gd name="T90" fmla="*/ 210 w 460"/>
              <a:gd name="T91" fmla="*/ 1 h 1032"/>
              <a:gd name="T92" fmla="*/ 224 w 460"/>
              <a:gd name="T93" fmla="*/ 4 h 1032"/>
              <a:gd name="T94" fmla="*/ 245 w 460"/>
              <a:gd name="T95" fmla="*/ 19 h 1032"/>
              <a:gd name="T96" fmla="*/ 255 w 460"/>
              <a:gd name="T97" fmla="*/ 34 h 1032"/>
              <a:gd name="T98" fmla="*/ 258 w 460"/>
              <a:gd name="T99" fmla="*/ 35 h 1032"/>
              <a:gd name="T100" fmla="*/ 261 w 460"/>
              <a:gd name="T101" fmla="*/ 44 h 1032"/>
              <a:gd name="T102" fmla="*/ 264 w 460"/>
              <a:gd name="T103" fmla="*/ 45 h 1032"/>
              <a:gd name="T104" fmla="*/ 267 w 460"/>
              <a:gd name="T105" fmla="*/ 53 h 1032"/>
              <a:gd name="T106" fmla="*/ 266 w 460"/>
              <a:gd name="T107" fmla="*/ 58 h 1032"/>
              <a:gd name="T108" fmla="*/ 288 w 460"/>
              <a:gd name="T109" fmla="*/ 167 h 1032"/>
              <a:gd name="T110" fmla="*/ 458 w 460"/>
              <a:gd name="T111" fmla="*/ 389 h 1032"/>
              <a:gd name="T112" fmla="*/ 309 w 460"/>
              <a:gd name="T113" fmla="*/ 449 h 1032"/>
              <a:gd name="T114" fmla="*/ 305 w 460"/>
              <a:gd name="T115" fmla="*/ 1014 h 1032"/>
              <a:gd name="T116" fmla="*/ 174 w 460"/>
              <a:gd name="T117" fmla="*/ 704 h 1032"/>
              <a:gd name="T118" fmla="*/ 87 w 460"/>
              <a:gd name="T119" fmla="*/ 997 h 1032"/>
              <a:gd name="T120" fmla="*/ 70 w 460"/>
              <a:gd name="T121" fmla="*/ 413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0" h="1032">
                <a:moveTo>
                  <a:pt x="281" y="386"/>
                </a:moveTo>
                <a:cubicBezTo>
                  <a:pt x="279" y="382"/>
                  <a:pt x="277" y="378"/>
                  <a:pt x="274" y="375"/>
                </a:cubicBezTo>
                <a:cubicBezTo>
                  <a:pt x="270" y="372"/>
                  <a:pt x="268" y="368"/>
                  <a:pt x="267" y="364"/>
                </a:cubicBezTo>
                <a:cubicBezTo>
                  <a:pt x="266" y="363"/>
                  <a:pt x="264" y="361"/>
                  <a:pt x="263" y="359"/>
                </a:cubicBezTo>
                <a:cubicBezTo>
                  <a:pt x="264" y="363"/>
                  <a:pt x="264" y="367"/>
                  <a:pt x="266" y="371"/>
                </a:cubicBezTo>
                <a:cubicBezTo>
                  <a:pt x="267" y="374"/>
                  <a:pt x="267" y="378"/>
                  <a:pt x="267" y="382"/>
                </a:cubicBezTo>
                <a:cubicBezTo>
                  <a:pt x="268" y="383"/>
                  <a:pt x="268" y="384"/>
                  <a:pt x="268" y="385"/>
                </a:cubicBezTo>
                <a:cubicBezTo>
                  <a:pt x="269" y="386"/>
                  <a:pt x="270" y="388"/>
                  <a:pt x="270" y="391"/>
                </a:cubicBezTo>
                <a:cubicBezTo>
                  <a:pt x="270" y="393"/>
                  <a:pt x="271" y="397"/>
                  <a:pt x="272" y="403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285" y="392"/>
                  <a:pt x="283" y="389"/>
                  <a:pt x="281" y="386"/>
                </a:cubicBezTo>
                <a:moveTo>
                  <a:pt x="258" y="69"/>
                </a:moveTo>
                <a:cubicBezTo>
                  <a:pt x="258" y="69"/>
                  <a:pt x="258" y="69"/>
                  <a:pt x="258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8" y="69"/>
                  <a:pt x="258" y="69"/>
                  <a:pt x="258" y="69"/>
                </a:cubicBezTo>
                <a:moveTo>
                  <a:pt x="260" y="67"/>
                </a:moveTo>
                <a:cubicBezTo>
                  <a:pt x="260" y="67"/>
                  <a:pt x="260" y="66"/>
                  <a:pt x="259" y="65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9" y="65"/>
                  <a:pt x="259" y="66"/>
                  <a:pt x="259" y="66"/>
                </a:cubicBezTo>
                <a:cubicBezTo>
                  <a:pt x="259" y="66"/>
                  <a:pt x="259" y="67"/>
                  <a:pt x="259" y="68"/>
                </a:cubicBezTo>
                <a:cubicBezTo>
                  <a:pt x="259" y="68"/>
                  <a:pt x="259" y="68"/>
                  <a:pt x="259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9" y="69"/>
                  <a:pt x="259" y="68"/>
                  <a:pt x="260" y="67"/>
                </a:cubicBezTo>
                <a:moveTo>
                  <a:pt x="260" y="64"/>
                </a:move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59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moveTo>
                  <a:pt x="262" y="63"/>
                </a:moveTo>
                <a:cubicBezTo>
                  <a:pt x="262" y="63"/>
                  <a:pt x="262" y="63"/>
                  <a:pt x="262" y="63"/>
                </a:cubicBezTo>
                <a:cubicBezTo>
                  <a:pt x="262" y="63"/>
                  <a:pt x="262" y="63"/>
                  <a:pt x="261" y="63"/>
                </a:cubicBezTo>
                <a:cubicBezTo>
                  <a:pt x="261" y="63"/>
                  <a:pt x="261" y="64"/>
                  <a:pt x="261" y="64"/>
                </a:cubicBezTo>
                <a:cubicBezTo>
                  <a:pt x="261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1" y="64"/>
                  <a:pt x="261" y="64"/>
                  <a:pt x="262" y="63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2"/>
                  <a:pt x="262" y="62"/>
                  <a:pt x="262" y="63"/>
                </a:cubicBezTo>
                <a:cubicBezTo>
                  <a:pt x="262" y="63"/>
                  <a:pt x="262" y="62"/>
                  <a:pt x="262" y="62"/>
                </a:cubicBezTo>
                <a:cubicBezTo>
                  <a:pt x="262" y="62"/>
                  <a:pt x="263" y="62"/>
                  <a:pt x="263" y="61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1"/>
                  <a:pt x="262" y="61"/>
                  <a:pt x="262" y="61"/>
                </a:cubicBezTo>
                <a:cubicBezTo>
                  <a:pt x="262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moveTo>
                  <a:pt x="262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8"/>
                  <a:pt x="263" y="59"/>
                  <a:pt x="262" y="59"/>
                </a:cubicBezTo>
                <a:cubicBezTo>
                  <a:pt x="263" y="60"/>
                  <a:pt x="262" y="61"/>
                  <a:pt x="262" y="61"/>
                </a:cubicBezTo>
                <a:cubicBezTo>
                  <a:pt x="263" y="61"/>
                  <a:pt x="263" y="61"/>
                  <a:pt x="263" y="60"/>
                </a:cubicBezTo>
                <a:cubicBezTo>
                  <a:pt x="263" y="59"/>
                  <a:pt x="263" y="59"/>
                  <a:pt x="262" y="58"/>
                </a:cubicBezTo>
                <a:moveTo>
                  <a:pt x="263" y="61"/>
                </a:move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3" y="61"/>
                  <a:pt x="263" y="61"/>
                  <a:pt x="263" y="61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58"/>
                </a:moveTo>
                <a:cubicBezTo>
                  <a:pt x="263" y="58"/>
                  <a:pt x="264" y="58"/>
                  <a:pt x="264" y="58"/>
                </a:cubicBezTo>
                <a:cubicBezTo>
                  <a:pt x="264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moveTo>
                  <a:pt x="264" y="59"/>
                </a:move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3" y="58"/>
                </a:cubicBezTo>
                <a:cubicBezTo>
                  <a:pt x="264" y="58"/>
                  <a:pt x="264" y="58"/>
                  <a:pt x="264" y="59"/>
                </a:cubicBezTo>
                <a:moveTo>
                  <a:pt x="264" y="60"/>
                </a:moveTo>
                <a:cubicBezTo>
                  <a:pt x="264" y="60"/>
                  <a:pt x="264" y="60"/>
                  <a:pt x="264" y="59"/>
                </a:cubicBezTo>
                <a:cubicBezTo>
                  <a:pt x="264" y="59"/>
                  <a:pt x="264" y="60"/>
                  <a:pt x="264" y="60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59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60"/>
                  <a:pt x="264" y="60"/>
                  <a:pt x="264" y="60"/>
                </a:cubicBezTo>
                <a:cubicBezTo>
                  <a:pt x="264" y="60"/>
                  <a:pt x="264" y="60"/>
                  <a:pt x="264" y="60"/>
                </a:cubicBezTo>
                <a:moveTo>
                  <a:pt x="265" y="57"/>
                </a:moveTo>
                <a:cubicBezTo>
                  <a:pt x="265" y="57"/>
                  <a:pt x="265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5" y="57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moveTo>
                  <a:pt x="265" y="57"/>
                </a:moveTo>
                <a:cubicBezTo>
                  <a:pt x="265" y="57"/>
                  <a:pt x="265" y="57"/>
                  <a:pt x="265" y="57"/>
                </a:cubicBezTo>
                <a:cubicBezTo>
                  <a:pt x="265" y="57"/>
                  <a:pt x="265" y="56"/>
                  <a:pt x="265" y="56"/>
                </a:cubicBezTo>
                <a:cubicBezTo>
                  <a:pt x="265" y="56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7"/>
                  <a:pt x="265" y="57"/>
                </a:cubicBezTo>
                <a:cubicBezTo>
                  <a:pt x="265" y="57"/>
                  <a:pt x="265" y="57"/>
                  <a:pt x="265" y="58"/>
                </a:cubicBezTo>
                <a:close/>
                <a:moveTo>
                  <a:pt x="264" y="58"/>
                </a:moveTo>
                <a:cubicBezTo>
                  <a:pt x="264" y="58"/>
                  <a:pt x="264" y="59"/>
                  <a:pt x="264" y="59"/>
                </a:cubicBezTo>
                <a:cubicBezTo>
                  <a:pt x="264" y="59"/>
                  <a:pt x="264" y="59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moveTo>
                  <a:pt x="264" y="54"/>
                </a:move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5"/>
                  <a:pt x="264" y="55"/>
                </a:cubicBezTo>
                <a:cubicBezTo>
                  <a:pt x="264" y="55"/>
                  <a:pt x="264" y="55"/>
                  <a:pt x="264" y="55"/>
                </a:cubicBezTo>
                <a:cubicBezTo>
                  <a:pt x="264" y="55"/>
                  <a:pt x="264" y="54"/>
                  <a:pt x="264" y="54"/>
                </a:cubicBezTo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moveTo>
                  <a:pt x="266" y="53"/>
                </a:moveTo>
                <a:cubicBezTo>
                  <a:pt x="266" y="53"/>
                  <a:pt x="266" y="53"/>
                  <a:pt x="266" y="52"/>
                </a:cubicBezTo>
                <a:cubicBezTo>
                  <a:pt x="266" y="52"/>
                  <a:pt x="266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3"/>
                  <a:pt x="265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5" y="53"/>
                  <a:pt x="265" y="53"/>
                  <a:pt x="266" y="53"/>
                </a:cubicBezTo>
                <a:moveTo>
                  <a:pt x="265" y="53"/>
                </a:move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moveTo>
                  <a:pt x="267" y="53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7" y="53"/>
                </a:cubicBezTo>
                <a:moveTo>
                  <a:pt x="266" y="52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2"/>
                </a:cubicBezTo>
                <a:moveTo>
                  <a:pt x="267" y="53"/>
                </a:moveTo>
                <a:cubicBezTo>
                  <a:pt x="267" y="53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6" y="52"/>
                  <a:pt x="266" y="51"/>
                  <a:pt x="266" y="51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2"/>
                  <a:pt x="266" y="52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6" y="52"/>
                  <a:pt x="266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moveTo>
                  <a:pt x="267" y="52"/>
                </a:move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8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7" y="51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moveTo>
                  <a:pt x="267" y="53"/>
                </a:moveTo>
                <a:cubicBezTo>
                  <a:pt x="267" y="53"/>
                  <a:pt x="267" y="53"/>
                  <a:pt x="267" y="53"/>
                </a:cubicBezTo>
                <a:cubicBezTo>
                  <a:pt x="267" y="52"/>
                  <a:pt x="267" y="52"/>
                  <a:pt x="267" y="52"/>
                </a:cubicBezTo>
                <a:lnTo>
                  <a:pt x="267" y="53"/>
                </a:lnTo>
                <a:close/>
                <a:moveTo>
                  <a:pt x="268" y="52"/>
                </a:move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8" y="52"/>
                </a:move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6" y="50"/>
                </a:move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8"/>
                  <a:pt x="265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1"/>
                  <a:pt x="267" y="51"/>
                </a:cubicBezTo>
                <a:cubicBezTo>
                  <a:pt x="267" y="50"/>
                  <a:pt x="266" y="50"/>
                  <a:pt x="266" y="50"/>
                </a:cubicBezTo>
                <a:moveTo>
                  <a:pt x="264" y="49"/>
                </a:moveTo>
                <a:cubicBezTo>
                  <a:pt x="264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6" y="51"/>
                </a:move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1"/>
                  <a:pt x="266" y="51"/>
                </a:cubicBezTo>
                <a:moveTo>
                  <a:pt x="266" y="51"/>
                </a:move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5" y="51"/>
                </a:cubicBezTo>
                <a:cubicBezTo>
                  <a:pt x="266" y="51"/>
                  <a:pt x="266" y="51"/>
                  <a:pt x="266" y="51"/>
                </a:cubicBezTo>
                <a:close/>
                <a:moveTo>
                  <a:pt x="266" y="50"/>
                </a:move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50"/>
                  <a:pt x="265" y="50"/>
                </a:cubicBezTo>
                <a:cubicBezTo>
                  <a:pt x="265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moveTo>
                  <a:pt x="266" y="51"/>
                </a:moveTo>
                <a:cubicBezTo>
                  <a:pt x="266" y="51"/>
                  <a:pt x="266" y="51"/>
                  <a:pt x="267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6" y="51"/>
                  <a:pt x="266" y="51"/>
                  <a:pt x="266" y="51"/>
                </a:cubicBezTo>
                <a:moveTo>
                  <a:pt x="267" y="51"/>
                </a:moveTo>
                <a:cubicBezTo>
                  <a:pt x="267" y="51"/>
                  <a:pt x="266" y="51"/>
                  <a:pt x="266" y="51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7" y="51"/>
                </a:cubicBezTo>
                <a:moveTo>
                  <a:pt x="264" y="49"/>
                </a:move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4" y="47"/>
                  <a:pt x="264" y="47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7"/>
                  <a:pt x="264" y="47"/>
                  <a:pt x="263" y="47"/>
                </a:cubicBezTo>
                <a:moveTo>
                  <a:pt x="264" y="45"/>
                </a:moveTo>
                <a:cubicBezTo>
                  <a:pt x="264" y="46"/>
                  <a:pt x="264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5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7"/>
                  <a:pt x="263" y="47"/>
                  <a:pt x="263" y="47"/>
                </a:cubicBezTo>
                <a:close/>
                <a:moveTo>
                  <a:pt x="263" y="46"/>
                </a:move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7"/>
                  <a:pt x="263" y="47"/>
                </a:cubicBezTo>
                <a:cubicBezTo>
                  <a:pt x="263" y="46"/>
                  <a:pt x="263" y="46"/>
                  <a:pt x="263" y="46"/>
                </a:cubicBezTo>
                <a:moveTo>
                  <a:pt x="263" y="47"/>
                </a:moveTo>
                <a:cubicBezTo>
                  <a:pt x="263" y="47"/>
                  <a:pt x="263" y="47"/>
                  <a:pt x="262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2" y="46"/>
                  <a:pt x="262" y="46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moveTo>
                  <a:pt x="262" y="45"/>
                </a:move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cubicBezTo>
                  <a:pt x="262" y="46"/>
                  <a:pt x="261" y="46"/>
                  <a:pt x="261" y="46"/>
                </a:cubicBezTo>
                <a:moveTo>
                  <a:pt x="261" y="47"/>
                </a:move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63"/>
                </a:moveTo>
                <a:cubicBezTo>
                  <a:pt x="261" y="63"/>
                  <a:pt x="261" y="63"/>
                  <a:pt x="261" y="63"/>
                </a:cubicBezTo>
                <a:cubicBezTo>
                  <a:pt x="261" y="63"/>
                  <a:pt x="262" y="62"/>
                  <a:pt x="262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2" y="62"/>
                  <a:pt x="262" y="62"/>
                  <a:pt x="261" y="63"/>
                </a:cubicBezTo>
                <a:moveTo>
                  <a:pt x="262" y="50"/>
                </a:move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50"/>
                  <a:pt x="262" y="50"/>
                </a:cubicBezTo>
                <a:moveTo>
                  <a:pt x="262" y="52"/>
                </a:moveTo>
                <a:cubicBezTo>
                  <a:pt x="262" y="52"/>
                  <a:pt x="262" y="52"/>
                  <a:pt x="262" y="51"/>
                </a:cubicBezTo>
                <a:cubicBezTo>
                  <a:pt x="262" y="51"/>
                  <a:pt x="262" y="51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lose/>
                <a:moveTo>
                  <a:pt x="262" y="53"/>
                </a:move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lose/>
                <a:moveTo>
                  <a:pt x="262" y="50"/>
                </a:move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0"/>
                </a:cubicBezTo>
                <a:moveTo>
                  <a:pt x="262" y="50"/>
                </a:move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2" y="49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2"/>
                  <a:pt x="262" y="52"/>
                  <a:pt x="263" y="52"/>
                </a:cubicBezTo>
                <a:moveTo>
                  <a:pt x="263" y="54"/>
                </a:moveTo>
                <a:cubicBezTo>
                  <a:pt x="263" y="54"/>
                  <a:pt x="263" y="54"/>
                  <a:pt x="263" y="54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3" y="54"/>
                  <a:pt x="263" y="54"/>
                  <a:pt x="263" y="54"/>
                </a:cubicBezTo>
                <a:moveTo>
                  <a:pt x="263" y="59"/>
                </a:moveTo>
                <a:cubicBezTo>
                  <a:pt x="263" y="59"/>
                  <a:pt x="263" y="59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9"/>
                  <a:pt x="263" y="59"/>
                </a:cubicBezTo>
                <a:cubicBezTo>
                  <a:pt x="263" y="59"/>
                  <a:pt x="263" y="59"/>
                  <a:pt x="263" y="59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59"/>
                  <a:pt x="263" y="59"/>
                  <a:pt x="263" y="59"/>
                </a:cubicBezTo>
                <a:cubicBezTo>
                  <a:pt x="263" y="59"/>
                  <a:pt x="263" y="60"/>
                  <a:pt x="263" y="60"/>
                </a:cubicBezTo>
                <a:moveTo>
                  <a:pt x="263" y="57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moveTo>
                  <a:pt x="263" y="56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moveTo>
                  <a:pt x="263" y="52"/>
                </a:move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4" y="53"/>
                </a:cubicBezTo>
                <a:cubicBezTo>
                  <a:pt x="263" y="53"/>
                  <a:pt x="263" y="53"/>
                  <a:pt x="263" y="52"/>
                </a:cubicBezTo>
                <a:moveTo>
                  <a:pt x="263" y="51"/>
                </a:moveTo>
                <a:cubicBezTo>
                  <a:pt x="263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4" y="51"/>
                  <a:pt x="264" y="51"/>
                  <a:pt x="263" y="51"/>
                </a:cubicBezTo>
                <a:moveTo>
                  <a:pt x="264" y="50"/>
                </a:moveTo>
                <a:cubicBezTo>
                  <a:pt x="264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lnTo>
                  <a:pt x="264" y="50"/>
                </a:lnTo>
                <a:close/>
                <a:moveTo>
                  <a:pt x="265" y="50"/>
                </a:moveTo>
                <a:cubicBezTo>
                  <a:pt x="264" y="50"/>
                  <a:pt x="264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0"/>
                  <a:pt x="264" y="50"/>
                  <a:pt x="265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4" y="52"/>
                </a:cubicBezTo>
                <a:cubicBezTo>
                  <a:pt x="264" y="52"/>
                  <a:pt x="264" y="52"/>
                  <a:pt x="264" y="51"/>
                </a:cubicBezTo>
                <a:cubicBezTo>
                  <a:pt x="264" y="51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8"/>
                  <a:pt x="263" y="48"/>
                  <a:pt x="263" y="48"/>
                </a:cubicBezTo>
                <a:close/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lose/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moveTo>
                  <a:pt x="261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1" y="47"/>
                  <a:pt x="261" y="47"/>
                  <a:pt x="261" y="47"/>
                </a:cubicBezTo>
                <a:close/>
                <a:moveTo>
                  <a:pt x="262" y="48"/>
                </a:moveTo>
                <a:cubicBezTo>
                  <a:pt x="261" y="48"/>
                  <a:pt x="261" y="48"/>
                  <a:pt x="261" y="48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8"/>
                </a:cubicBezTo>
                <a:close/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moveTo>
                  <a:pt x="263" y="49"/>
                </a:move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3" y="49"/>
                  <a:pt x="263" y="49"/>
                </a:cubicBezTo>
                <a:moveTo>
                  <a:pt x="264" y="48"/>
                </a:move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lose/>
                <a:moveTo>
                  <a:pt x="264" y="49"/>
                </a:moveTo>
                <a:cubicBezTo>
                  <a:pt x="264" y="50"/>
                  <a:pt x="263" y="50"/>
                  <a:pt x="263" y="50"/>
                </a:cubicBezTo>
                <a:cubicBezTo>
                  <a:pt x="263" y="50"/>
                  <a:pt x="264" y="50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4" y="50"/>
                  <a:pt x="264" y="50"/>
                  <a:pt x="264" y="50"/>
                </a:cubicBezTo>
                <a:cubicBezTo>
                  <a:pt x="264" y="50"/>
                  <a:pt x="264" y="50"/>
                  <a:pt x="264" y="49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1"/>
                  <a:pt x="264" y="51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5" y="52"/>
                  <a:pt x="265" y="52"/>
                </a:cubicBezTo>
                <a:moveTo>
                  <a:pt x="264" y="57"/>
                </a:move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moveTo>
                  <a:pt x="264" y="55"/>
                </a:moveTo>
                <a:cubicBezTo>
                  <a:pt x="264" y="54"/>
                  <a:pt x="263" y="54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5"/>
                  <a:pt x="264" y="55"/>
                  <a:pt x="264" y="55"/>
                </a:cubicBezTo>
                <a:moveTo>
                  <a:pt x="262" y="44"/>
                </a:moveTo>
                <a:cubicBezTo>
                  <a:pt x="262" y="44"/>
                  <a:pt x="261" y="44"/>
                  <a:pt x="261" y="44"/>
                </a:cubicBezTo>
                <a:cubicBezTo>
                  <a:pt x="261" y="44"/>
                  <a:pt x="260" y="44"/>
                  <a:pt x="26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4"/>
                  <a:pt x="261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1" y="44"/>
                  <a:pt x="261" y="44"/>
                  <a:pt x="261" y="45"/>
                </a:cubicBezTo>
                <a:cubicBezTo>
                  <a:pt x="262" y="44"/>
                  <a:pt x="262" y="44"/>
                  <a:pt x="262" y="44"/>
                </a:cubicBezTo>
                <a:moveTo>
                  <a:pt x="261" y="45"/>
                </a:moveTo>
                <a:cubicBezTo>
                  <a:pt x="261" y="45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1" y="45"/>
                  <a:pt x="261" y="45"/>
                </a:cubicBezTo>
                <a:moveTo>
                  <a:pt x="260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61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0" y="46"/>
                  <a:pt x="260" y="46"/>
                </a:cubicBezTo>
                <a:cubicBezTo>
                  <a:pt x="260" y="46"/>
                  <a:pt x="260" y="46"/>
                  <a:pt x="261" y="46"/>
                </a:cubicBezTo>
                <a:moveTo>
                  <a:pt x="261" y="47"/>
                </a:moveTo>
                <a:cubicBezTo>
                  <a:pt x="261" y="46"/>
                  <a:pt x="261" y="46"/>
                  <a:pt x="260" y="46"/>
                </a:cubicBezTo>
                <a:cubicBezTo>
                  <a:pt x="260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7"/>
                </a:cubicBezTo>
                <a:moveTo>
                  <a:pt x="261" y="47"/>
                </a:moveTo>
                <a:cubicBezTo>
                  <a:pt x="260" y="47"/>
                  <a:pt x="260" y="47"/>
                  <a:pt x="260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42"/>
                </a:moveTo>
                <a:cubicBezTo>
                  <a:pt x="261" y="42"/>
                  <a:pt x="261" y="42"/>
                  <a:pt x="261" y="42"/>
                </a:cubicBezTo>
                <a:cubicBezTo>
                  <a:pt x="260" y="42"/>
                  <a:pt x="260" y="42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1" y="43"/>
                  <a:pt x="261" y="42"/>
                </a:cubicBezTo>
                <a:moveTo>
                  <a:pt x="260" y="43"/>
                </a:moveTo>
                <a:cubicBezTo>
                  <a:pt x="260" y="43"/>
                  <a:pt x="260" y="43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3"/>
                  <a:pt x="260" y="43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59" y="43"/>
                  <a:pt x="259" y="43"/>
                </a:cubicBezTo>
                <a:moveTo>
                  <a:pt x="260" y="38"/>
                </a:moveTo>
                <a:cubicBezTo>
                  <a:pt x="260" y="39"/>
                  <a:pt x="260" y="39"/>
                  <a:pt x="259" y="40"/>
                </a:cubicBezTo>
                <a:cubicBezTo>
                  <a:pt x="259" y="40"/>
                  <a:pt x="259" y="40"/>
                  <a:pt x="260" y="40"/>
                </a:cubicBezTo>
                <a:cubicBezTo>
                  <a:pt x="260" y="40"/>
                  <a:pt x="260" y="39"/>
                  <a:pt x="260" y="38"/>
                </a:cubicBezTo>
                <a:moveTo>
                  <a:pt x="259" y="40"/>
                </a:moveTo>
                <a:cubicBezTo>
                  <a:pt x="259" y="40"/>
                  <a:pt x="259" y="40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0"/>
                  <a:pt x="259" y="40"/>
                  <a:pt x="259" y="40"/>
                </a:cubicBezTo>
                <a:moveTo>
                  <a:pt x="259" y="39"/>
                </a:move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8"/>
                </a:cubicBezTo>
                <a:cubicBezTo>
                  <a:pt x="259" y="39"/>
                  <a:pt x="259" y="39"/>
                  <a:pt x="259" y="39"/>
                </a:cubicBezTo>
                <a:moveTo>
                  <a:pt x="258" y="40"/>
                </a:moveTo>
                <a:cubicBezTo>
                  <a:pt x="258" y="40"/>
                  <a:pt x="258" y="41"/>
                  <a:pt x="258" y="41"/>
                </a:cubicBezTo>
                <a:cubicBezTo>
                  <a:pt x="258" y="41"/>
                  <a:pt x="258" y="41"/>
                  <a:pt x="258" y="41"/>
                </a:cubicBezTo>
                <a:cubicBezTo>
                  <a:pt x="258" y="41"/>
                  <a:pt x="259" y="41"/>
                  <a:pt x="259" y="40"/>
                </a:cubicBezTo>
                <a:cubicBezTo>
                  <a:pt x="259" y="40"/>
                  <a:pt x="259" y="40"/>
                  <a:pt x="259" y="40"/>
                </a:cubicBezTo>
                <a:cubicBezTo>
                  <a:pt x="259" y="40"/>
                  <a:pt x="259" y="40"/>
                  <a:pt x="258" y="40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moveTo>
                  <a:pt x="260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moveTo>
                  <a:pt x="260" y="45"/>
                </a:moveTo>
                <a:cubicBezTo>
                  <a:pt x="259" y="45"/>
                  <a:pt x="259" y="45"/>
                  <a:pt x="259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59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258" y="42"/>
                </a:move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3"/>
                  <a:pt x="258" y="43"/>
                  <a:pt x="259" y="43"/>
                </a:cubicBezTo>
                <a:cubicBezTo>
                  <a:pt x="259" y="43"/>
                  <a:pt x="259" y="43"/>
                  <a:pt x="259" y="42"/>
                </a:cubicBezTo>
                <a:cubicBezTo>
                  <a:pt x="259" y="42"/>
                  <a:pt x="259" y="42"/>
                  <a:pt x="259" y="42"/>
                </a:cubicBezTo>
                <a:cubicBezTo>
                  <a:pt x="259" y="42"/>
                  <a:pt x="258" y="42"/>
                  <a:pt x="258" y="42"/>
                </a:cubicBezTo>
                <a:moveTo>
                  <a:pt x="257" y="41"/>
                </a:moveTo>
                <a:cubicBezTo>
                  <a:pt x="257" y="41"/>
                  <a:pt x="257" y="41"/>
                  <a:pt x="257" y="42"/>
                </a:cubicBezTo>
                <a:cubicBezTo>
                  <a:pt x="257" y="42"/>
                  <a:pt x="257" y="41"/>
                  <a:pt x="258" y="41"/>
                </a:cubicBezTo>
                <a:cubicBezTo>
                  <a:pt x="258" y="41"/>
                  <a:pt x="258" y="41"/>
                  <a:pt x="258" y="40"/>
                </a:cubicBezTo>
                <a:cubicBezTo>
                  <a:pt x="258" y="41"/>
                  <a:pt x="257" y="41"/>
                  <a:pt x="257" y="41"/>
                </a:cubicBezTo>
                <a:moveTo>
                  <a:pt x="257" y="40"/>
                </a:move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moveTo>
                  <a:pt x="257" y="38"/>
                </a:moveTo>
                <a:cubicBezTo>
                  <a:pt x="257" y="38"/>
                  <a:pt x="257" y="37"/>
                  <a:pt x="257" y="37"/>
                </a:cubicBezTo>
                <a:cubicBezTo>
                  <a:pt x="257" y="36"/>
                  <a:pt x="257" y="36"/>
                  <a:pt x="257" y="36"/>
                </a:cubicBezTo>
                <a:cubicBezTo>
                  <a:pt x="257" y="36"/>
                  <a:pt x="257" y="37"/>
                  <a:pt x="257" y="37"/>
                </a:cubicBezTo>
                <a:cubicBezTo>
                  <a:pt x="257" y="37"/>
                  <a:pt x="257" y="37"/>
                  <a:pt x="256" y="37"/>
                </a:cubicBezTo>
                <a:cubicBezTo>
                  <a:pt x="256" y="38"/>
                  <a:pt x="256" y="38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7" y="39"/>
                </a:cubicBezTo>
                <a:cubicBezTo>
                  <a:pt x="257" y="38"/>
                  <a:pt x="257" y="38"/>
                  <a:pt x="257" y="38"/>
                </a:cubicBezTo>
                <a:moveTo>
                  <a:pt x="256" y="39"/>
                </a:move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moveTo>
                  <a:pt x="256" y="38"/>
                </a:move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moveTo>
                  <a:pt x="255" y="38"/>
                </a:moveTo>
                <a:cubicBezTo>
                  <a:pt x="255" y="38"/>
                  <a:pt x="256" y="38"/>
                  <a:pt x="256" y="39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5" y="38"/>
                  <a:pt x="255" y="38"/>
                </a:cubicBezTo>
                <a:moveTo>
                  <a:pt x="255" y="36"/>
                </a:moveTo>
                <a:cubicBezTo>
                  <a:pt x="255" y="36"/>
                  <a:pt x="255" y="36"/>
                  <a:pt x="255" y="36"/>
                </a:cubicBezTo>
                <a:cubicBezTo>
                  <a:pt x="255" y="36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6"/>
                </a:cubicBezTo>
                <a:moveTo>
                  <a:pt x="254" y="36"/>
                </a:move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moveTo>
                  <a:pt x="253" y="33"/>
                </a:moveTo>
                <a:cubicBezTo>
                  <a:pt x="253" y="34"/>
                  <a:pt x="253" y="34"/>
                  <a:pt x="254" y="35"/>
                </a:cubicBezTo>
                <a:cubicBezTo>
                  <a:pt x="254" y="35"/>
                  <a:pt x="254" y="35"/>
                  <a:pt x="254" y="35"/>
                </a:cubicBezTo>
                <a:cubicBezTo>
                  <a:pt x="254" y="34"/>
                  <a:pt x="253" y="34"/>
                  <a:pt x="253" y="33"/>
                </a:cubicBezTo>
                <a:moveTo>
                  <a:pt x="251" y="29"/>
                </a:moveTo>
                <a:cubicBezTo>
                  <a:pt x="250" y="28"/>
                  <a:pt x="250" y="28"/>
                  <a:pt x="250" y="27"/>
                </a:cubicBezTo>
                <a:cubicBezTo>
                  <a:pt x="250" y="28"/>
                  <a:pt x="250" y="28"/>
                  <a:pt x="251" y="29"/>
                </a:cubicBezTo>
                <a:cubicBezTo>
                  <a:pt x="251" y="29"/>
                  <a:pt x="251" y="30"/>
                  <a:pt x="252" y="30"/>
                </a:cubicBezTo>
                <a:cubicBezTo>
                  <a:pt x="251" y="30"/>
                  <a:pt x="251" y="29"/>
                  <a:pt x="251" y="29"/>
                </a:cubicBezTo>
                <a:moveTo>
                  <a:pt x="249" y="25"/>
                </a:moveTo>
                <a:cubicBezTo>
                  <a:pt x="249" y="25"/>
                  <a:pt x="249" y="25"/>
                  <a:pt x="248" y="25"/>
                </a:cubicBezTo>
                <a:cubicBezTo>
                  <a:pt x="249" y="25"/>
                  <a:pt x="249" y="25"/>
                  <a:pt x="249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9" y="26"/>
                  <a:pt x="249" y="25"/>
                  <a:pt x="249" y="25"/>
                </a:cubicBezTo>
                <a:moveTo>
                  <a:pt x="247" y="22"/>
                </a:moveTo>
                <a:cubicBezTo>
                  <a:pt x="247" y="23"/>
                  <a:pt x="247" y="23"/>
                  <a:pt x="247" y="23"/>
                </a:cubicBezTo>
                <a:cubicBezTo>
                  <a:pt x="248" y="23"/>
                  <a:pt x="248" y="24"/>
                  <a:pt x="248" y="25"/>
                </a:cubicBezTo>
                <a:cubicBezTo>
                  <a:pt x="248" y="25"/>
                  <a:pt x="248" y="25"/>
                  <a:pt x="248" y="25"/>
                </a:cubicBezTo>
                <a:cubicBezTo>
                  <a:pt x="248" y="24"/>
                  <a:pt x="248" y="23"/>
                  <a:pt x="247" y="22"/>
                </a:cubicBezTo>
                <a:moveTo>
                  <a:pt x="247" y="22"/>
                </a:moveTo>
                <a:cubicBezTo>
                  <a:pt x="246" y="22"/>
                  <a:pt x="246" y="22"/>
                  <a:pt x="246" y="22"/>
                </a:cubicBezTo>
                <a:cubicBezTo>
                  <a:pt x="246" y="22"/>
                  <a:pt x="247" y="22"/>
                  <a:pt x="247" y="22"/>
                </a:cubicBezTo>
                <a:cubicBezTo>
                  <a:pt x="247" y="22"/>
                  <a:pt x="247" y="22"/>
                  <a:pt x="247" y="22"/>
                </a:cubicBezTo>
                <a:moveTo>
                  <a:pt x="245" y="20"/>
                </a:moveTo>
                <a:cubicBezTo>
                  <a:pt x="245" y="20"/>
                  <a:pt x="245" y="20"/>
                  <a:pt x="244" y="20"/>
                </a:cubicBezTo>
                <a:cubicBezTo>
                  <a:pt x="245" y="20"/>
                  <a:pt x="245" y="20"/>
                  <a:pt x="245" y="20"/>
                </a:cubicBezTo>
                <a:cubicBezTo>
                  <a:pt x="245" y="20"/>
                  <a:pt x="245" y="20"/>
                  <a:pt x="246" y="21"/>
                </a:cubicBezTo>
                <a:cubicBezTo>
                  <a:pt x="245" y="20"/>
                  <a:pt x="245" y="20"/>
                  <a:pt x="245" y="20"/>
                </a:cubicBezTo>
                <a:moveTo>
                  <a:pt x="242" y="17"/>
                </a:moveTo>
                <a:cubicBezTo>
                  <a:pt x="243" y="17"/>
                  <a:pt x="243" y="18"/>
                  <a:pt x="244" y="19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3" y="18"/>
                  <a:pt x="243" y="17"/>
                  <a:pt x="242" y="17"/>
                </a:cubicBezTo>
                <a:moveTo>
                  <a:pt x="234" y="10"/>
                </a:moveTo>
                <a:cubicBezTo>
                  <a:pt x="235" y="10"/>
                  <a:pt x="235" y="10"/>
                  <a:pt x="236" y="11"/>
                </a:cubicBezTo>
                <a:cubicBezTo>
                  <a:pt x="236" y="11"/>
                  <a:pt x="236" y="11"/>
                  <a:pt x="236" y="11"/>
                </a:cubicBezTo>
                <a:cubicBezTo>
                  <a:pt x="236" y="10"/>
                  <a:pt x="235" y="10"/>
                  <a:pt x="234" y="10"/>
                </a:cubicBezTo>
                <a:moveTo>
                  <a:pt x="229" y="6"/>
                </a:moveTo>
                <a:cubicBezTo>
                  <a:pt x="229" y="6"/>
                  <a:pt x="228" y="6"/>
                  <a:pt x="228" y="6"/>
                </a:cubicBezTo>
                <a:cubicBezTo>
                  <a:pt x="229" y="6"/>
                  <a:pt x="229" y="6"/>
                  <a:pt x="229" y="6"/>
                </a:cubicBezTo>
                <a:cubicBezTo>
                  <a:pt x="229" y="6"/>
                  <a:pt x="229" y="6"/>
                  <a:pt x="229" y="6"/>
                </a:cubicBezTo>
                <a:moveTo>
                  <a:pt x="225" y="4"/>
                </a:move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moveTo>
                  <a:pt x="224" y="4"/>
                </a:moveTo>
                <a:cubicBezTo>
                  <a:pt x="224" y="4"/>
                  <a:pt x="224" y="4"/>
                  <a:pt x="223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moveTo>
                  <a:pt x="220" y="3"/>
                </a:moveTo>
                <a:cubicBezTo>
                  <a:pt x="222" y="3"/>
                  <a:pt x="223" y="3"/>
                  <a:pt x="224" y="4"/>
                </a:cubicBezTo>
                <a:cubicBezTo>
                  <a:pt x="223" y="3"/>
                  <a:pt x="222" y="3"/>
                  <a:pt x="220" y="3"/>
                </a:cubicBezTo>
                <a:moveTo>
                  <a:pt x="211" y="2"/>
                </a:moveTo>
                <a:cubicBezTo>
                  <a:pt x="211" y="2"/>
                  <a:pt x="211" y="2"/>
                  <a:pt x="211" y="1"/>
                </a:cubicBezTo>
                <a:cubicBezTo>
                  <a:pt x="210" y="1"/>
                  <a:pt x="209" y="2"/>
                  <a:pt x="209" y="2"/>
                </a:cubicBezTo>
                <a:cubicBezTo>
                  <a:pt x="209" y="2"/>
                  <a:pt x="210" y="2"/>
                  <a:pt x="211" y="2"/>
                </a:cubicBezTo>
                <a:moveTo>
                  <a:pt x="211" y="1"/>
                </a:moveTo>
                <a:cubicBezTo>
                  <a:pt x="211" y="2"/>
                  <a:pt x="211" y="2"/>
                  <a:pt x="211" y="2"/>
                </a:cubicBezTo>
                <a:cubicBezTo>
                  <a:pt x="211" y="2"/>
                  <a:pt x="212" y="2"/>
                  <a:pt x="212" y="2"/>
                </a:cubicBezTo>
                <a:cubicBezTo>
                  <a:pt x="212" y="2"/>
                  <a:pt x="211" y="1"/>
                  <a:pt x="211" y="1"/>
                </a:cubicBezTo>
                <a:moveTo>
                  <a:pt x="207" y="2"/>
                </a:moveTo>
                <a:cubicBezTo>
                  <a:pt x="208" y="1"/>
                  <a:pt x="209" y="1"/>
                  <a:pt x="210" y="1"/>
                </a:cubicBezTo>
                <a:cubicBezTo>
                  <a:pt x="209" y="1"/>
                  <a:pt x="208" y="1"/>
                  <a:pt x="207" y="2"/>
                </a:cubicBezTo>
                <a:moveTo>
                  <a:pt x="208" y="0"/>
                </a:moveTo>
                <a:cubicBezTo>
                  <a:pt x="207" y="0"/>
                  <a:pt x="206" y="0"/>
                  <a:pt x="206" y="1"/>
                </a:cubicBezTo>
                <a:cubicBezTo>
                  <a:pt x="206" y="1"/>
                  <a:pt x="206" y="1"/>
                  <a:pt x="206" y="1"/>
                </a:cubicBezTo>
                <a:cubicBezTo>
                  <a:pt x="207" y="1"/>
                  <a:pt x="207" y="0"/>
                  <a:pt x="208" y="0"/>
                </a:cubicBezTo>
                <a:moveTo>
                  <a:pt x="205" y="1"/>
                </a:move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6" y="1"/>
                </a:cubicBezTo>
                <a:cubicBezTo>
                  <a:pt x="205" y="1"/>
                  <a:pt x="205" y="1"/>
                  <a:pt x="205" y="1"/>
                </a:cubicBezTo>
                <a:moveTo>
                  <a:pt x="204" y="0"/>
                </a:moveTo>
                <a:cubicBezTo>
                  <a:pt x="204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4" y="1"/>
                  <a:pt x="204" y="0"/>
                </a:cubicBezTo>
                <a:moveTo>
                  <a:pt x="203" y="0"/>
                </a:move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4" y="1"/>
                  <a:pt x="204" y="1"/>
                </a:cubicBezTo>
                <a:cubicBezTo>
                  <a:pt x="204" y="1"/>
                  <a:pt x="203" y="1"/>
                  <a:pt x="203" y="0"/>
                </a:cubicBezTo>
                <a:moveTo>
                  <a:pt x="201" y="1"/>
                </a:moveTo>
                <a:cubicBezTo>
                  <a:pt x="201" y="1"/>
                  <a:pt x="201" y="1"/>
                  <a:pt x="201" y="1"/>
                </a:cubicBezTo>
                <a:cubicBezTo>
                  <a:pt x="201" y="1"/>
                  <a:pt x="201" y="1"/>
                  <a:pt x="201" y="1"/>
                </a:cubicBezTo>
                <a:cubicBezTo>
                  <a:pt x="200" y="1"/>
                  <a:pt x="199" y="1"/>
                  <a:pt x="198" y="1"/>
                </a:cubicBezTo>
                <a:cubicBezTo>
                  <a:pt x="199" y="1"/>
                  <a:pt x="200" y="1"/>
                  <a:pt x="201" y="1"/>
                </a:cubicBezTo>
                <a:cubicBezTo>
                  <a:pt x="202" y="1"/>
                  <a:pt x="203" y="1"/>
                  <a:pt x="204" y="2"/>
                </a:cubicBezTo>
                <a:cubicBezTo>
                  <a:pt x="203" y="1"/>
                  <a:pt x="202" y="1"/>
                  <a:pt x="201" y="1"/>
                </a:cubicBezTo>
                <a:moveTo>
                  <a:pt x="196" y="1"/>
                </a:moveTo>
                <a:cubicBezTo>
                  <a:pt x="196" y="1"/>
                  <a:pt x="196" y="1"/>
                  <a:pt x="195" y="2"/>
                </a:cubicBezTo>
                <a:cubicBezTo>
                  <a:pt x="196" y="2"/>
                  <a:pt x="197" y="2"/>
                  <a:pt x="198" y="1"/>
                </a:cubicBezTo>
                <a:cubicBezTo>
                  <a:pt x="198" y="1"/>
                  <a:pt x="197" y="1"/>
                  <a:pt x="196" y="1"/>
                </a:cubicBezTo>
                <a:moveTo>
                  <a:pt x="195" y="2"/>
                </a:moveTo>
                <a:cubicBezTo>
                  <a:pt x="195" y="2"/>
                  <a:pt x="195" y="2"/>
                  <a:pt x="195" y="2"/>
                </a:cubicBezTo>
                <a:cubicBezTo>
                  <a:pt x="195" y="1"/>
                  <a:pt x="196" y="1"/>
                  <a:pt x="196" y="1"/>
                </a:cubicBezTo>
                <a:cubicBezTo>
                  <a:pt x="196" y="1"/>
                  <a:pt x="195" y="1"/>
                  <a:pt x="195" y="2"/>
                </a:cubicBezTo>
                <a:moveTo>
                  <a:pt x="195" y="2"/>
                </a:moveTo>
                <a:cubicBezTo>
                  <a:pt x="194" y="2"/>
                  <a:pt x="194" y="2"/>
                  <a:pt x="194" y="2"/>
                </a:cubicBezTo>
                <a:cubicBezTo>
                  <a:pt x="195" y="2"/>
                  <a:pt x="195" y="2"/>
                  <a:pt x="196" y="2"/>
                </a:cubicBezTo>
                <a:cubicBezTo>
                  <a:pt x="195" y="2"/>
                  <a:pt x="195" y="2"/>
                  <a:pt x="195" y="2"/>
                </a:cubicBezTo>
                <a:moveTo>
                  <a:pt x="193" y="2"/>
                </a:move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3"/>
                  <a:pt x="193" y="3"/>
                  <a:pt x="194" y="2"/>
                </a:cubicBezTo>
                <a:cubicBezTo>
                  <a:pt x="194" y="2"/>
                  <a:pt x="193" y="2"/>
                  <a:pt x="193" y="2"/>
                </a:cubicBezTo>
                <a:moveTo>
                  <a:pt x="189" y="4"/>
                </a:moveTo>
                <a:cubicBezTo>
                  <a:pt x="189" y="4"/>
                  <a:pt x="189" y="4"/>
                  <a:pt x="189" y="4"/>
                </a:cubicBezTo>
                <a:cubicBezTo>
                  <a:pt x="189" y="4"/>
                  <a:pt x="190" y="4"/>
                  <a:pt x="191" y="4"/>
                </a:cubicBezTo>
                <a:cubicBezTo>
                  <a:pt x="190" y="4"/>
                  <a:pt x="189" y="4"/>
                  <a:pt x="189" y="4"/>
                </a:cubicBezTo>
                <a:moveTo>
                  <a:pt x="186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8" y="4"/>
                  <a:pt x="188" y="4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4"/>
                  <a:pt x="187" y="4"/>
                  <a:pt x="186" y="5"/>
                </a:cubicBezTo>
                <a:moveTo>
                  <a:pt x="187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lose/>
                <a:moveTo>
                  <a:pt x="186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6"/>
                  <a:pt x="187" y="6"/>
                  <a:pt x="187" y="6"/>
                </a:cubicBezTo>
                <a:cubicBezTo>
                  <a:pt x="187" y="6"/>
                  <a:pt x="186" y="6"/>
                  <a:pt x="186" y="6"/>
                </a:cubicBezTo>
                <a:moveTo>
                  <a:pt x="183" y="8"/>
                </a:moveTo>
                <a:cubicBezTo>
                  <a:pt x="183" y="8"/>
                  <a:pt x="182" y="8"/>
                  <a:pt x="182" y="9"/>
                </a:cubicBezTo>
                <a:cubicBezTo>
                  <a:pt x="183" y="8"/>
                  <a:pt x="184" y="8"/>
                  <a:pt x="184" y="8"/>
                </a:cubicBezTo>
                <a:cubicBezTo>
                  <a:pt x="184" y="8"/>
                  <a:pt x="183" y="8"/>
                  <a:pt x="183" y="8"/>
                </a:cubicBezTo>
                <a:moveTo>
                  <a:pt x="180" y="10"/>
                </a:moveTo>
                <a:cubicBezTo>
                  <a:pt x="181" y="9"/>
                  <a:pt x="182" y="9"/>
                  <a:pt x="183" y="9"/>
                </a:cubicBezTo>
                <a:cubicBezTo>
                  <a:pt x="182" y="9"/>
                  <a:pt x="181" y="9"/>
                  <a:pt x="180" y="10"/>
                </a:cubicBezTo>
                <a:moveTo>
                  <a:pt x="177" y="12"/>
                </a:moveTo>
                <a:cubicBezTo>
                  <a:pt x="178" y="12"/>
                  <a:pt x="178" y="11"/>
                  <a:pt x="179" y="11"/>
                </a:cubicBezTo>
                <a:cubicBezTo>
                  <a:pt x="179" y="11"/>
                  <a:pt x="178" y="11"/>
                  <a:pt x="177" y="12"/>
                </a:cubicBezTo>
                <a:moveTo>
                  <a:pt x="177" y="13"/>
                </a:moveTo>
                <a:cubicBezTo>
                  <a:pt x="177" y="12"/>
                  <a:pt x="178" y="12"/>
                  <a:pt x="178" y="12"/>
                </a:cubicBezTo>
                <a:cubicBezTo>
                  <a:pt x="178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moveTo>
                  <a:pt x="172" y="18"/>
                </a:moveTo>
                <a:cubicBezTo>
                  <a:pt x="173" y="18"/>
                  <a:pt x="173" y="18"/>
                  <a:pt x="173" y="18"/>
                </a:cubicBezTo>
                <a:cubicBezTo>
                  <a:pt x="173" y="18"/>
                  <a:pt x="173" y="18"/>
                  <a:pt x="172" y="18"/>
                </a:cubicBezTo>
                <a:close/>
                <a:moveTo>
                  <a:pt x="169" y="21"/>
                </a:moveTo>
                <a:cubicBezTo>
                  <a:pt x="170" y="21"/>
                  <a:pt x="170" y="20"/>
                  <a:pt x="171" y="20"/>
                </a:cubicBezTo>
                <a:cubicBezTo>
                  <a:pt x="170" y="20"/>
                  <a:pt x="170" y="21"/>
                  <a:pt x="169" y="21"/>
                </a:cubicBezTo>
                <a:moveTo>
                  <a:pt x="163" y="31"/>
                </a:moveTo>
                <a:cubicBezTo>
                  <a:pt x="164" y="31"/>
                  <a:pt x="164" y="30"/>
                  <a:pt x="165" y="29"/>
                </a:cubicBezTo>
                <a:cubicBezTo>
                  <a:pt x="164" y="30"/>
                  <a:pt x="164" y="30"/>
                  <a:pt x="163" y="31"/>
                </a:cubicBezTo>
                <a:moveTo>
                  <a:pt x="162" y="36"/>
                </a:moveTo>
                <a:cubicBezTo>
                  <a:pt x="162" y="37"/>
                  <a:pt x="161" y="37"/>
                  <a:pt x="161" y="37"/>
                </a:cubicBezTo>
                <a:cubicBezTo>
                  <a:pt x="162" y="37"/>
                  <a:pt x="162" y="36"/>
                  <a:pt x="162" y="36"/>
                </a:cubicBezTo>
                <a:cubicBezTo>
                  <a:pt x="162" y="36"/>
                  <a:pt x="162" y="36"/>
                  <a:pt x="162" y="36"/>
                </a:cubicBezTo>
                <a:moveTo>
                  <a:pt x="161" y="37"/>
                </a:move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moveTo>
                  <a:pt x="160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1" y="40"/>
                </a:cubicBezTo>
                <a:cubicBezTo>
                  <a:pt x="160" y="40"/>
                  <a:pt x="160" y="40"/>
                  <a:pt x="160" y="40"/>
                </a:cubicBezTo>
                <a:moveTo>
                  <a:pt x="157" y="50"/>
                </a:moveTo>
                <a:cubicBezTo>
                  <a:pt x="158" y="49"/>
                  <a:pt x="158" y="48"/>
                  <a:pt x="158" y="48"/>
                </a:cubicBezTo>
                <a:cubicBezTo>
                  <a:pt x="158" y="48"/>
                  <a:pt x="158" y="49"/>
                  <a:pt x="157" y="50"/>
                </a:cubicBezTo>
                <a:moveTo>
                  <a:pt x="157" y="56"/>
                </a:move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5"/>
                  <a:pt x="157" y="55"/>
                </a:cubicBezTo>
                <a:cubicBezTo>
                  <a:pt x="157" y="55"/>
                  <a:pt x="157" y="55"/>
                  <a:pt x="157" y="56"/>
                </a:cubicBezTo>
                <a:moveTo>
                  <a:pt x="157" y="57"/>
                </a:move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6"/>
                  <a:pt x="157" y="56"/>
                </a:cubicBezTo>
                <a:cubicBezTo>
                  <a:pt x="157" y="56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moveTo>
                  <a:pt x="156" y="60"/>
                </a:move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moveTo>
                  <a:pt x="156" y="64"/>
                </a:moveTo>
                <a:cubicBezTo>
                  <a:pt x="156" y="65"/>
                  <a:pt x="156" y="65"/>
                  <a:pt x="156" y="66"/>
                </a:cubicBezTo>
                <a:cubicBezTo>
                  <a:pt x="156" y="66"/>
                  <a:pt x="156" y="66"/>
                  <a:pt x="156" y="65"/>
                </a:cubicBezTo>
                <a:cubicBezTo>
                  <a:pt x="156" y="65"/>
                  <a:pt x="156" y="65"/>
                  <a:pt x="156" y="64"/>
                </a:cubicBezTo>
                <a:moveTo>
                  <a:pt x="188" y="5"/>
                </a:moveTo>
                <a:cubicBezTo>
                  <a:pt x="188" y="5"/>
                  <a:pt x="188" y="5"/>
                  <a:pt x="187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9" y="5"/>
                  <a:pt x="190" y="5"/>
                </a:cubicBezTo>
                <a:cubicBezTo>
                  <a:pt x="189" y="5"/>
                  <a:pt x="189" y="4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moveTo>
                  <a:pt x="257" y="40"/>
                </a:moveTo>
                <a:cubicBezTo>
                  <a:pt x="257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lnTo>
                  <a:pt x="257" y="40"/>
                </a:lnTo>
                <a:close/>
                <a:moveTo>
                  <a:pt x="257" y="41"/>
                </a:move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7" y="42"/>
                </a:cubicBezTo>
                <a:cubicBezTo>
                  <a:pt x="258" y="42"/>
                  <a:pt x="258" y="42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lose/>
                <a:moveTo>
                  <a:pt x="258" y="67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6"/>
                  <a:pt x="258" y="66"/>
                  <a:pt x="258" y="66"/>
                </a:cubicBezTo>
                <a:cubicBezTo>
                  <a:pt x="258" y="66"/>
                  <a:pt x="258" y="67"/>
                  <a:pt x="258" y="67"/>
                </a:cubicBezTo>
                <a:moveTo>
                  <a:pt x="259" y="67"/>
                </a:moveTo>
                <a:cubicBezTo>
                  <a:pt x="258" y="68"/>
                  <a:pt x="258" y="68"/>
                  <a:pt x="258" y="68"/>
                </a:cubicBezTo>
                <a:cubicBezTo>
                  <a:pt x="258" y="68"/>
                  <a:pt x="258" y="68"/>
                  <a:pt x="258" y="69"/>
                </a:cubicBezTo>
                <a:cubicBezTo>
                  <a:pt x="258" y="68"/>
                  <a:pt x="258" y="68"/>
                  <a:pt x="259" y="68"/>
                </a:cubicBezTo>
                <a:lnTo>
                  <a:pt x="259" y="67"/>
                </a:lnTo>
                <a:close/>
                <a:moveTo>
                  <a:pt x="259" y="44"/>
                </a:move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313" y="395"/>
                </a:moveTo>
                <a:cubicBezTo>
                  <a:pt x="313" y="395"/>
                  <a:pt x="313" y="396"/>
                  <a:pt x="313" y="396"/>
                </a:cubicBezTo>
                <a:cubicBezTo>
                  <a:pt x="313" y="396"/>
                  <a:pt x="313" y="395"/>
                  <a:pt x="313" y="395"/>
                </a:cubicBezTo>
                <a:close/>
                <a:moveTo>
                  <a:pt x="6" y="332"/>
                </a:moveTo>
                <a:cubicBezTo>
                  <a:pt x="6" y="328"/>
                  <a:pt x="6" y="326"/>
                  <a:pt x="7" y="323"/>
                </a:cubicBezTo>
                <a:cubicBezTo>
                  <a:pt x="7" y="321"/>
                  <a:pt x="7" y="319"/>
                  <a:pt x="7" y="315"/>
                </a:cubicBezTo>
                <a:cubicBezTo>
                  <a:pt x="7" y="312"/>
                  <a:pt x="8" y="308"/>
                  <a:pt x="9" y="303"/>
                </a:cubicBezTo>
                <a:cubicBezTo>
                  <a:pt x="8" y="295"/>
                  <a:pt x="10" y="285"/>
                  <a:pt x="15" y="272"/>
                </a:cubicBezTo>
                <a:cubicBezTo>
                  <a:pt x="16" y="267"/>
                  <a:pt x="16" y="261"/>
                  <a:pt x="18" y="255"/>
                </a:cubicBezTo>
                <a:cubicBezTo>
                  <a:pt x="16" y="249"/>
                  <a:pt x="17" y="243"/>
                  <a:pt x="19" y="237"/>
                </a:cubicBezTo>
                <a:cubicBezTo>
                  <a:pt x="21" y="231"/>
                  <a:pt x="23" y="225"/>
                  <a:pt x="24" y="222"/>
                </a:cubicBezTo>
                <a:cubicBezTo>
                  <a:pt x="25" y="218"/>
                  <a:pt x="27" y="213"/>
                  <a:pt x="30" y="208"/>
                </a:cubicBezTo>
                <a:cubicBezTo>
                  <a:pt x="32" y="190"/>
                  <a:pt x="34" y="179"/>
                  <a:pt x="36" y="174"/>
                </a:cubicBezTo>
                <a:cubicBezTo>
                  <a:pt x="37" y="168"/>
                  <a:pt x="39" y="165"/>
                  <a:pt x="43" y="164"/>
                </a:cubicBezTo>
                <a:cubicBezTo>
                  <a:pt x="48" y="161"/>
                  <a:pt x="53" y="159"/>
                  <a:pt x="60" y="159"/>
                </a:cubicBezTo>
                <a:cubicBezTo>
                  <a:pt x="66" y="159"/>
                  <a:pt x="74" y="157"/>
                  <a:pt x="82" y="153"/>
                </a:cubicBezTo>
                <a:cubicBezTo>
                  <a:pt x="92" y="148"/>
                  <a:pt x="101" y="145"/>
                  <a:pt x="111" y="142"/>
                </a:cubicBezTo>
                <a:cubicBezTo>
                  <a:pt x="112" y="141"/>
                  <a:pt x="113" y="139"/>
                  <a:pt x="115" y="138"/>
                </a:cubicBezTo>
                <a:cubicBezTo>
                  <a:pt x="120" y="135"/>
                  <a:pt x="125" y="131"/>
                  <a:pt x="129" y="127"/>
                </a:cubicBezTo>
                <a:cubicBezTo>
                  <a:pt x="134" y="122"/>
                  <a:pt x="137" y="119"/>
                  <a:pt x="140" y="118"/>
                </a:cubicBezTo>
                <a:cubicBezTo>
                  <a:pt x="142" y="114"/>
                  <a:pt x="146" y="112"/>
                  <a:pt x="151" y="112"/>
                </a:cubicBezTo>
                <a:cubicBezTo>
                  <a:pt x="151" y="111"/>
                  <a:pt x="152" y="109"/>
                  <a:pt x="152" y="107"/>
                </a:cubicBezTo>
                <a:cubicBezTo>
                  <a:pt x="154" y="100"/>
                  <a:pt x="156" y="91"/>
                  <a:pt x="156" y="80"/>
                </a:cubicBezTo>
                <a:cubicBezTo>
                  <a:pt x="154" y="75"/>
                  <a:pt x="154" y="70"/>
                  <a:pt x="156" y="66"/>
                </a:cubicBezTo>
                <a:cubicBezTo>
                  <a:pt x="156" y="65"/>
                  <a:pt x="156" y="64"/>
                  <a:pt x="156" y="63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2"/>
                  <a:pt x="156" y="62"/>
                  <a:pt x="156" y="63"/>
                </a:cubicBezTo>
                <a:cubicBezTo>
                  <a:pt x="155" y="62"/>
                  <a:pt x="156" y="61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1"/>
                  <a:pt x="156" y="61"/>
                  <a:pt x="155" y="61"/>
                </a:cubicBezTo>
                <a:cubicBezTo>
                  <a:pt x="156" y="61"/>
                  <a:pt x="156" y="60"/>
                  <a:pt x="156" y="60"/>
                </a:cubicBezTo>
                <a:cubicBezTo>
                  <a:pt x="156" y="59"/>
                  <a:pt x="156" y="59"/>
                  <a:pt x="156" y="58"/>
                </a:cubicBezTo>
                <a:cubicBezTo>
                  <a:pt x="156" y="58"/>
                  <a:pt x="156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6"/>
                  <a:pt x="156" y="57"/>
                  <a:pt x="156" y="58"/>
                </a:cubicBezTo>
                <a:cubicBezTo>
                  <a:pt x="156" y="57"/>
                  <a:pt x="156" y="56"/>
                  <a:pt x="157" y="56"/>
                </a:cubicBezTo>
                <a:cubicBezTo>
                  <a:pt x="157" y="55"/>
                  <a:pt x="157" y="54"/>
                  <a:pt x="157" y="54"/>
                </a:cubicBezTo>
                <a:cubicBezTo>
                  <a:pt x="157" y="54"/>
                  <a:pt x="157" y="54"/>
                  <a:pt x="156" y="55"/>
                </a:cubicBezTo>
                <a:cubicBezTo>
                  <a:pt x="156" y="54"/>
                  <a:pt x="157" y="53"/>
                  <a:pt x="157" y="52"/>
                </a:cubicBezTo>
                <a:cubicBezTo>
                  <a:pt x="157" y="52"/>
                  <a:pt x="157" y="53"/>
                  <a:pt x="156" y="53"/>
                </a:cubicBezTo>
                <a:cubicBezTo>
                  <a:pt x="157" y="52"/>
                  <a:pt x="158" y="51"/>
                  <a:pt x="158" y="49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1"/>
                  <a:pt x="157" y="50"/>
                  <a:pt x="157" y="50"/>
                </a:cubicBezTo>
                <a:cubicBezTo>
                  <a:pt x="157" y="49"/>
                  <a:pt x="157" y="49"/>
                  <a:pt x="158" y="48"/>
                </a:cubicBezTo>
                <a:cubicBezTo>
                  <a:pt x="158" y="48"/>
                  <a:pt x="158" y="47"/>
                  <a:pt x="158" y="47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8" y="46"/>
                  <a:pt x="158" y="46"/>
                  <a:pt x="159" y="45"/>
                </a:cubicBezTo>
                <a:cubicBezTo>
                  <a:pt x="159" y="45"/>
                  <a:pt x="158" y="46"/>
                  <a:pt x="158" y="46"/>
                </a:cubicBezTo>
                <a:cubicBezTo>
                  <a:pt x="158" y="45"/>
                  <a:pt x="159" y="45"/>
                  <a:pt x="159" y="45"/>
                </a:cubicBezTo>
                <a:cubicBezTo>
                  <a:pt x="159" y="44"/>
                  <a:pt x="159" y="44"/>
                  <a:pt x="160" y="44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9" y="44"/>
                  <a:pt x="159" y="43"/>
                  <a:pt x="159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2"/>
                  <a:pt x="160" y="42"/>
                  <a:pt x="160" y="41"/>
                </a:cubicBezTo>
                <a:cubicBezTo>
                  <a:pt x="160" y="42"/>
                  <a:pt x="160" y="42"/>
                  <a:pt x="159" y="43"/>
                </a:cubicBezTo>
                <a:cubicBezTo>
                  <a:pt x="159" y="42"/>
                  <a:pt x="160" y="41"/>
                  <a:pt x="160" y="41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60" y="41"/>
                  <a:pt x="159" y="41"/>
                </a:cubicBezTo>
                <a:cubicBezTo>
                  <a:pt x="160" y="41"/>
                  <a:pt x="160" y="40"/>
                  <a:pt x="160" y="40"/>
                </a:cubicBezTo>
                <a:cubicBezTo>
                  <a:pt x="160" y="40"/>
                  <a:pt x="160" y="39"/>
                  <a:pt x="161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8"/>
                  <a:pt x="160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6"/>
                  <a:pt x="162" y="36"/>
                </a:cubicBezTo>
                <a:cubicBezTo>
                  <a:pt x="162" y="36"/>
                  <a:pt x="162" y="35"/>
                  <a:pt x="162" y="35"/>
                </a:cubicBezTo>
                <a:cubicBezTo>
                  <a:pt x="162" y="35"/>
                  <a:pt x="162" y="35"/>
                  <a:pt x="162" y="36"/>
                </a:cubicBezTo>
                <a:cubicBezTo>
                  <a:pt x="161" y="35"/>
                  <a:pt x="162" y="34"/>
                  <a:pt x="163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3" y="33"/>
                  <a:pt x="163" y="32"/>
                  <a:pt x="164" y="31"/>
                </a:cubicBezTo>
                <a:cubicBezTo>
                  <a:pt x="163" y="31"/>
                  <a:pt x="163" y="31"/>
                  <a:pt x="163" y="32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63" y="32"/>
                  <a:pt x="163" y="32"/>
                  <a:pt x="163" y="33"/>
                </a:cubicBezTo>
                <a:cubicBezTo>
                  <a:pt x="163" y="32"/>
                  <a:pt x="163" y="32"/>
                  <a:pt x="163" y="31"/>
                </a:cubicBezTo>
                <a:cubicBezTo>
                  <a:pt x="163" y="31"/>
                  <a:pt x="163" y="30"/>
                  <a:pt x="164" y="30"/>
                </a:cubicBezTo>
                <a:cubicBezTo>
                  <a:pt x="164" y="30"/>
                  <a:pt x="164" y="29"/>
                  <a:pt x="164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5" y="28"/>
                  <a:pt x="165" y="28"/>
                  <a:pt x="165" y="27"/>
                </a:cubicBezTo>
                <a:cubicBezTo>
                  <a:pt x="165" y="27"/>
                  <a:pt x="165" y="28"/>
                  <a:pt x="165" y="28"/>
                </a:cubicBezTo>
                <a:cubicBezTo>
                  <a:pt x="165" y="28"/>
                  <a:pt x="165" y="27"/>
                  <a:pt x="166" y="27"/>
                </a:cubicBezTo>
                <a:cubicBezTo>
                  <a:pt x="166" y="27"/>
                  <a:pt x="166" y="26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6" y="26"/>
                  <a:pt x="167" y="25"/>
                  <a:pt x="167" y="25"/>
                </a:cubicBezTo>
                <a:cubicBezTo>
                  <a:pt x="167" y="25"/>
                  <a:pt x="167" y="24"/>
                  <a:pt x="168" y="24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4"/>
                  <a:pt x="168" y="23"/>
                  <a:pt x="168" y="23"/>
                </a:cubicBezTo>
                <a:cubicBezTo>
                  <a:pt x="168" y="23"/>
                  <a:pt x="168" y="23"/>
                  <a:pt x="167" y="23"/>
                </a:cubicBezTo>
                <a:cubicBezTo>
                  <a:pt x="168" y="23"/>
                  <a:pt x="169" y="23"/>
                  <a:pt x="169" y="2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70" y="21"/>
                  <a:pt x="170" y="20"/>
                  <a:pt x="171" y="19"/>
                </a:cubicBezTo>
                <a:cubicBezTo>
                  <a:pt x="171" y="19"/>
                  <a:pt x="170" y="20"/>
                  <a:pt x="170" y="20"/>
                </a:cubicBezTo>
                <a:cubicBezTo>
                  <a:pt x="170" y="20"/>
                  <a:pt x="170" y="19"/>
                  <a:pt x="171" y="19"/>
                </a:cubicBezTo>
                <a:cubicBezTo>
                  <a:pt x="171" y="19"/>
                  <a:pt x="172" y="19"/>
                  <a:pt x="172" y="18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2" y="19"/>
                  <a:pt x="171" y="18"/>
                  <a:pt x="171" y="18"/>
                </a:cubicBezTo>
                <a:cubicBezTo>
                  <a:pt x="171" y="18"/>
                  <a:pt x="172" y="18"/>
                  <a:pt x="172" y="18"/>
                </a:cubicBezTo>
                <a:cubicBezTo>
                  <a:pt x="172" y="18"/>
                  <a:pt x="173" y="17"/>
                  <a:pt x="173" y="17"/>
                </a:cubicBezTo>
                <a:cubicBezTo>
                  <a:pt x="173" y="17"/>
                  <a:pt x="172" y="17"/>
                  <a:pt x="172" y="18"/>
                </a:cubicBezTo>
                <a:cubicBezTo>
                  <a:pt x="172" y="17"/>
                  <a:pt x="173" y="17"/>
                  <a:pt x="173" y="16"/>
                </a:cubicBezTo>
                <a:cubicBezTo>
                  <a:pt x="174" y="16"/>
                  <a:pt x="175" y="15"/>
                  <a:pt x="176" y="15"/>
                </a:cubicBezTo>
                <a:cubicBezTo>
                  <a:pt x="175" y="16"/>
                  <a:pt x="174" y="16"/>
                  <a:pt x="173" y="16"/>
                </a:cubicBezTo>
                <a:cubicBezTo>
                  <a:pt x="174" y="15"/>
                  <a:pt x="175" y="15"/>
                  <a:pt x="175" y="15"/>
                </a:cubicBezTo>
                <a:cubicBezTo>
                  <a:pt x="175" y="15"/>
                  <a:pt x="174" y="15"/>
                  <a:pt x="174" y="15"/>
                </a:cubicBezTo>
                <a:cubicBezTo>
                  <a:pt x="174" y="15"/>
                  <a:pt x="175" y="15"/>
                  <a:pt x="175" y="14"/>
                </a:cubicBezTo>
                <a:cubicBezTo>
                  <a:pt x="175" y="14"/>
                  <a:pt x="175" y="14"/>
                  <a:pt x="176" y="14"/>
                </a:cubicBezTo>
                <a:cubicBezTo>
                  <a:pt x="176" y="14"/>
                  <a:pt x="177" y="13"/>
                  <a:pt x="177" y="13"/>
                </a:cubicBezTo>
                <a:cubicBezTo>
                  <a:pt x="177" y="13"/>
                  <a:pt x="176" y="13"/>
                  <a:pt x="175" y="14"/>
                </a:cubicBezTo>
                <a:cubicBezTo>
                  <a:pt x="176" y="14"/>
                  <a:pt x="176" y="13"/>
                  <a:pt x="177" y="13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6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8" y="11"/>
                  <a:pt x="178" y="11"/>
                  <a:pt x="179" y="10"/>
                </a:cubicBezTo>
                <a:cubicBezTo>
                  <a:pt x="178" y="11"/>
                  <a:pt x="178" y="11"/>
                  <a:pt x="177" y="11"/>
                </a:cubicBezTo>
                <a:cubicBezTo>
                  <a:pt x="178" y="11"/>
                  <a:pt x="179" y="10"/>
                  <a:pt x="180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79" y="10"/>
                  <a:pt x="179" y="10"/>
                  <a:pt x="178" y="10"/>
                </a:cubicBezTo>
                <a:cubicBezTo>
                  <a:pt x="179" y="10"/>
                  <a:pt x="179" y="10"/>
                  <a:pt x="180" y="10"/>
                </a:cubicBezTo>
                <a:cubicBezTo>
                  <a:pt x="181" y="9"/>
                  <a:pt x="181" y="9"/>
                  <a:pt x="182" y="9"/>
                </a:cubicBezTo>
                <a:cubicBezTo>
                  <a:pt x="182" y="8"/>
                  <a:pt x="182" y="8"/>
                  <a:pt x="182" y="8"/>
                </a:cubicBezTo>
                <a:cubicBezTo>
                  <a:pt x="182" y="8"/>
                  <a:pt x="181" y="9"/>
                  <a:pt x="181" y="9"/>
                </a:cubicBezTo>
                <a:cubicBezTo>
                  <a:pt x="182" y="8"/>
                  <a:pt x="182" y="8"/>
                  <a:pt x="183" y="8"/>
                </a:cubicBezTo>
                <a:cubicBezTo>
                  <a:pt x="183" y="7"/>
                  <a:pt x="184" y="7"/>
                  <a:pt x="185" y="7"/>
                </a:cubicBezTo>
                <a:cubicBezTo>
                  <a:pt x="184" y="7"/>
                  <a:pt x="183" y="7"/>
                  <a:pt x="182" y="8"/>
                </a:cubicBezTo>
                <a:cubicBezTo>
                  <a:pt x="183" y="7"/>
                  <a:pt x="185" y="6"/>
                  <a:pt x="186" y="6"/>
                </a:cubicBezTo>
                <a:cubicBezTo>
                  <a:pt x="186" y="6"/>
                  <a:pt x="186" y="6"/>
                  <a:pt x="186" y="6"/>
                </a:cubicBezTo>
                <a:cubicBezTo>
                  <a:pt x="185" y="6"/>
                  <a:pt x="184" y="6"/>
                  <a:pt x="183" y="7"/>
                </a:cubicBezTo>
                <a:cubicBezTo>
                  <a:pt x="184" y="6"/>
                  <a:pt x="185" y="6"/>
                  <a:pt x="186" y="5"/>
                </a:cubicBezTo>
                <a:cubicBezTo>
                  <a:pt x="186" y="5"/>
                  <a:pt x="187" y="5"/>
                  <a:pt x="187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7" y="4"/>
                  <a:pt x="188" y="4"/>
                  <a:pt x="189" y="4"/>
                </a:cubicBezTo>
                <a:cubicBezTo>
                  <a:pt x="190" y="3"/>
                  <a:pt x="191" y="3"/>
                  <a:pt x="192" y="3"/>
                </a:cubicBezTo>
                <a:cubicBezTo>
                  <a:pt x="191" y="3"/>
                  <a:pt x="190" y="3"/>
                  <a:pt x="189" y="3"/>
                </a:cubicBezTo>
                <a:cubicBezTo>
                  <a:pt x="190" y="3"/>
                  <a:pt x="191" y="3"/>
                  <a:pt x="192" y="3"/>
                </a:cubicBezTo>
                <a:cubicBezTo>
                  <a:pt x="192" y="3"/>
                  <a:pt x="192" y="3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1"/>
                </a:cubicBezTo>
                <a:cubicBezTo>
                  <a:pt x="191" y="2"/>
                  <a:pt x="191" y="2"/>
                  <a:pt x="191" y="2"/>
                </a:cubicBezTo>
                <a:cubicBezTo>
                  <a:pt x="192" y="2"/>
                  <a:pt x="193" y="2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1"/>
                  <a:pt x="194" y="1"/>
                  <a:pt x="193" y="1"/>
                </a:cubicBezTo>
                <a:cubicBezTo>
                  <a:pt x="194" y="1"/>
                  <a:pt x="194" y="1"/>
                  <a:pt x="195" y="1"/>
                </a:cubicBezTo>
                <a:cubicBezTo>
                  <a:pt x="195" y="1"/>
                  <a:pt x="196" y="1"/>
                  <a:pt x="197" y="1"/>
                </a:cubicBezTo>
                <a:cubicBezTo>
                  <a:pt x="199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1" y="0"/>
                  <a:pt x="200" y="0"/>
                  <a:pt x="198" y="0"/>
                </a:cubicBezTo>
                <a:cubicBezTo>
                  <a:pt x="200" y="0"/>
                  <a:pt x="202" y="0"/>
                  <a:pt x="203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6" y="0"/>
                  <a:pt x="208" y="0"/>
                  <a:pt x="209" y="0"/>
                </a:cubicBezTo>
                <a:cubicBezTo>
                  <a:pt x="209" y="0"/>
                  <a:pt x="210" y="0"/>
                  <a:pt x="210" y="1"/>
                </a:cubicBezTo>
                <a:cubicBezTo>
                  <a:pt x="210" y="1"/>
                  <a:pt x="209" y="1"/>
                  <a:pt x="209" y="0"/>
                </a:cubicBezTo>
                <a:cubicBezTo>
                  <a:pt x="209" y="1"/>
                  <a:pt x="210" y="1"/>
                  <a:pt x="210" y="1"/>
                </a:cubicBezTo>
                <a:cubicBezTo>
                  <a:pt x="209" y="1"/>
                  <a:pt x="209" y="1"/>
                  <a:pt x="209" y="0"/>
                </a:cubicBezTo>
                <a:cubicBezTo>
                  <a:pt x="208" y="1"/>
                  <a:pt x="207" y="1"/>
                  <a:pt x="206" y="1"/>
                </a:cubicBezTo>
                <a:cubicBezTo>
                  <a:pt x="208" y="1"/>
                  <a:pt x="209" y="1"/>
                  <a:pt x="211" y="1"/>
                </a:cubicBezTo>
                <a:cubicBezTo>
                  <a:pt x="211" y="1"/>
                  <a:pt x="211" y="1"/>
                  <a:pt x="212" y="2"/>
                </a:cubicBezTo>
                <a:cubicBezTo>
                  <a:pt x="212" y="1"/>
                  <a:pt x="213" y="1"/>
                  <a:pt x="213" y="1"/>
                </a:cubicBezTo>
                <a:cubicBezTo>
                  <a:pt x="213" y="1"/>
                  <a:pt x="212" y="2"/>
                  <a:pt x="212" y="2"/>
                </a:cubicBezTo>
                <a:cubicBezTo>
                  <a:pt x="212" y="2"/>
                  <a:pt x="213" y="2"/>
                  <a:pt x="213" y="2"/>
                </a:cubicBezTo>
                <a:cubicBezTo>
                  <a:pt x="213" y="2"/>
                  <a:pt x="212" y="2"/>
                  <a:pt x="212" y="2"/>
                </a:cubicBezTo>
                <a:cubicBezTo>
                  <a:pt x="212" y="2"/>
                  <a:pt x="211" y="2"/>
                  <a:pt x="211" y="2"/>
                </a:cubicBezTo>
                <a:cubicBezTo>
                  <a:pt x="212" y="2"/>
                  <a:pt x="212" y="2"/>
                  <a:pt x="213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2"/>
                  <a:pt x="214" y="2"/>
                  <a:pt x="214" y="2"/>
                </a:cubicBezTo>
                <a:cubicBezTo>
                  <a:pt x="215" y="2"/>
                  <a:pt x="216" y="2"/>
                  <a:pt x="217" y="2"/>
                </a:cubicBezTo>
                <a:cubicBezTo>
                  <a:pt x="216" y="2"/>
                  <a:pt x="215" y="2"/>
                  <a:pt x="214" y="2"/>
                </a:cubicBezTo>
                <a:cubicBezTo>
                  <a:pt x="215" y="2"/>
                  <a:pt x="215" y="2"/>
                  <a:pt x="216" y="2"/>
                </a:cubicBezTo>
                <a:cubicBezTo>
                  <a:pt x="218" y="2"/>
                  <a:pt x="219" y="2"/>
                  <a:pt x="220" y="3"/>
                </a:cubicBezTo>
                <a:cubicBezTo>
                  <a:pt x="221" y="2"/>
                  <a:pt x="223" y="3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6" y="4"/>
                  <a:pt x="227" y="5"/>
                  <a:pt x="228" y="6"/>
                </a:cubicBezTo>
                <a:cubicBezTo>
                  <a:pt x="227" y="5"/>
                  <a:pt x="226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6" y="5"/>
                  <a:pt x="228" y="5"/>
                  <a:pt x="229" y="6"/>
                </a:cubicBezTo>
                <a:cubicBezTo>
                  <a:pt x="229" y="6"/>
                  <a:pt x="230" y="6"/>
                  <a:pt x="230" y="6"/>
                </a:cubicBezTo>
                <a:cubicBezTo>
                  <a:pt x="230" y="6"/>
                  <a:pt x="229" y="6"/>
                  <a:pt x="229" y="6"/>
                </a:cubicBezTo>
                <a:cubicBezTo>
                  <a:pt x="229" y="6"/>
                  <a:pt x="229" y="6"/>
                  <a:pt x="229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2" y="7"/>
                  <a:pt x="233" y="8"/>
                </a:cubicBezTo>
                <a:cubicBezTo>
                  <a:pt x="232" y="7"/>
                  <a:pt x="231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3" y="8"/>
                  <a:pt x="234" y="9"/>
                </a:cubicBezTo>
                <a:cubicBezTo>
                  <a:pt x="235" y="9"/>
                  <a:pt x="236" y="10"/>
                  <a:pt x="236" y="10"/>
                </a:cubicBezTo>
                <a:cubicBezTo>
                  <a:pt x="235" y="10"/>
                  <a:pt x="235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3" y="9"/>
                </a:cubicBezTo>
                <a:cubicBezTo>
                  <a:pt x="235" y="9"/>
                  <a:pt x="236" y="10"/>
                  <a:pt x="236" y="11"/>
                </a:cubicBezTo>
                <a:cubicBezTo>
                  <a:pt x="241" y="14"/>
                  <a:pt x="244" y="17"/>
                  <a:pt x="247" y="21"/>
                </a:cubicBezTo>
                <a:cubicBezTo>
                  <a:pt x="245" y="18"/>
                  <a:pt x="243" y="16"/>
                  <a:pt x="240" y="15"/>
                </a:cubicBezTo>
                <a:cubicBezTo>
                  <a:pt x="242" y="16"/>
                  <a:pt x="244" y="18"/>
                  <a:pt x="245" y="19"/>
                </a:cubicBezTo>
                <a:cubicBezTo>
                  <a:pt x="246" y="20"/>
                  <a:pt x="247" y="22"/>
                  <a:pt x="248" y="23"/>
                </a:cubicBezTo>
                <a:cubicBezTo>
                  <a:pt x="247" y="22"/>
                  <a:pt x="247" y="21"/>
                  <a:pt x="246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7" y="22"/>
                  <a:pt x="248" y="24"/>
                  <a:pt x="249" y="25"/>
                </a:cubicBezTo>
                <a:cubicBezTo>
                  <a:pt x="249" y="26"/>
                  <a:pt x="250" y="26"/>
                  <a:pt x="251" y="26"/>
                </a:cubicBezTo>
                <a:cubicBezTo>
                  <a:pt x="250" y="26"/>
                  <a:pt x="249" y="26"/>
                  <a:pt x="249" y="25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50" y="27"/>
                  <a:pt x="250" y="28"/>
                  <a:pt x="251" y="28"/>
                </a:cubicBezTo>
                <a:cubicBezTo>
                  <a:pt x="251" y="29"/>
                  <a:pt x="252" y="30"/>
                  <a:pt x="252" y="31"/>
                </a:cubicBezTo>
                <a:cubicBezTo>
                  <a:pt x="253" y="32"/>
                  <a:pt x="254" y="34"/>
                  <a:pt x="254" y="35"/>
                </a:cubicBezTo>
                <a:cubicBezTo>
                  <a:pt x="254" y="35"/>
                  <a:pt x="255" y="36"/>
                  <a:pt x="255" y="36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5"/>
                  <a:pt x="255" y="35"/>
                  <a:pt x="255" y="36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5" y="37"/>
                  <a:pt x="255" y="37"/>
                  <a:pt x="256" y="37"/>
                </a:cubicBezTo>
                <a:cubicBezTo>
                  <a:pt x="256" y="37"/>
                  <a:pt x="256" y="37"/>
                  <a:pt x="256" y="37"/>
                </a:cubicBezTo>
                <a:cubicBezTo>
                  <a:pt x="256" y="36"/>
                  <a:pt x="256" y="34"/>
                  <a:pt x="256" y="33"/>
                </a:cubicBezTo>
                <a:cubicBezTo>
                  <a:pt x="256" y="34"/>
                  <a:pt x="256" y="35"/>
                  <a:pt x="256" y="36"/>
                </a:cubicBezTo>
                <a:cubicBezTo>
                  <a:pt x="257" y="36"/>
                  <a:pt x="257" y="35"/>
                  <a:pt x="257" y="34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2"/>
                  <a:pt x="256" y="32"/>
                  <a:pt x="256" y="31"/>
                </a:cubicBezTo>
                <a:cubicBezTo>
                  <a:pt x="257" y="32"/>
                  <a:pt x="257" y="34"/>
                  <a:pt x="257" y="35"/>
                </a:cubicBezTo>
                <a:cubicBezTo>
                  <a:pt x="257" y="35"/>
                  <a:pt x="257" y="36"/>
                  <a:pt x="257" y="37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57" y="38"/>
                  <a:pt x="257" y="39"/>
                  <a:pt x="257" y="39"/>
                </a:cubicBezTo>
                <a:cubicBezTo>
                  <a:pt x="257" y="39"/>
                  <a:pt x="257" y="39"/>
                  <a:pt x="257" y="39"/>
                </a:cubicBezTo>
                <a:cubicBezTo>
                  <a:pt x="257" y="39"/>
                  <a:pt x="257" y="39"/>
                  <a:pt x="258" y="39"/>
                </a:cubicBezTo>
                <a:cubicBezTo>
                  <a:pt x="258" y="39"/>
                  <a:pt x="258" y="39"/>
                  <a:pt x="258" y="39"/>
                </a:cubicBezTo>
                <a:cubicBezTo>
                  <a:pt x="258" y="39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7"/>
                  <a:pt x="258" y="36"/>
                  <a:pt x="258" y="35"/>
                </a:cubicBezTo>
                <a:cubicBezTo>
                  <a:pt x="258" y="37"/>
                  <a:pt x="259" y="38"/>
                  <a:pt x="258" y="39"/>
                </a:cubicBezTo>
                <a:cubicBezTo>
                  <a:pt x="259" y="38"/>
                  <a:pt x="259" y="36"/>
                  <a:pt x="259" y="34"/>
                </a:cubicBezTo>
                <a:cubicBezTo>
                  <a:pt x="259" y="35"/>
                  <a:pt x="259" y="36"/>
                  <a:pt x="259" y="37"/>
                </a:cubicBezTo>
                <a:cubicBezTo>
                  <a:pt x="259" y="38"/>
                  <a:pt x="259" y="38"/>
                  <a:pt x="259" y="39"/>
                </a:cubicBezTo>
                <a:cubicBezTo>
                  <a:pt x="260" y="38"/>
                  <a:pt x="260" y="37"/>
                  <a:pt x="260" y="36"/>
                </a:cubicBezTo>
                <a:cubicBezTo>
                  <a:pt x="260" y="37"/>
                  <a:pt x="260" y="37"/>
                  <a:pt x="260" y="37"/>
                </a:cubicBezTo>
                <a:cubicBezTo>
                  <a:pt x="260" y="37"/>
                  <a:pt x="260" y="36"/>
                  <a:pt x="260" y="36"/>
                </a:cubicBezTo>
                <a:cubicBezTo>
                  <a:pt x="260" y="36"/>
                  <a:pt x="260" y="37"/>
                  <a:pt x="260" y="37"/>
                </a:cubicBezTo>
                <a:cubicBezTo>
                  <a:pt x="260" y="38"/>
                  <a:pt x="260" y="39"/>
                  <a:pt x="260" y="39"/>
                </a:cubicBezTo>
                <a:cubicBezTo>
                  <a:pt x="260" y="40"/>
                  <a:pt x="260" y="40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2"/>
                  <a:pt x="260" y="42"/>
                </a:cubicBezTo>
                <a:cubicBezTo>
                  <a:pt x="260" y="42"/>
                  <a:pt x="260" y="42"/>
                  <a:pt x="260" y="42"/>
                </a:cubicBezTo>
                <a:cubicBezTo>
                  <a:pt x="260" y="41"/>
                  <a:pt x="260" y="41"/>
                  <a:pt x="260" y="40"/>
                </a:cubicBezTo>
                <a:cubicBezTo>
                  <a:pt x="261" y="39"/>
                  <a:pt x="260" y="39"/>
                  <a:pt x="260" y="38"/>
                </a:cubicBezTo>
                <a:cubicBezTo>
                  <a:pt x="260" y="38"/>
                  <a:pt x="261" y="38"/>
                  <a:pt x="261" y="39"/>
                </a:cubicBezTo>
                <a:cubicBezTo>
                  <a:pt x="261" y="39"/>
                  <a:pt x="261" y="39"/>
                  <a:pt x="261" y="40"/>
                </a:cubicBezTo>
                <a:cubicBezTo>
                  <a:pt x="261" y="40"/>
                  <a:pt x="261" y="41"/>
                  <a:pt x="261" y="41"/>
                </a:cubicBezTo>
                <a:cubicBezTo>
                  <a:pt x="261" y="40"/>
                  <a:pt x="262" y="39"/>
                  <a:pt x="262" y="38"/>
                </a:cubicBezTo>
                <a:cubicBezTo>
                  <a:pt x="262" y="40"/>
                  <a:pt x="262" y="41"/>
                  <a:pt x="261" y="42"/>
                </a:cubicBezTo>
                <a:cubicBezTo>
                  <a:pt x="261" y="42"/>
                  <a:pt x="261" y="43"/>
                  <a:pt x="261" y="43"/>
                </a:cubicBezTo>
                <a:cubicBezTo>
                  <a:pt x="261" y="43"/>
                  <a:pt x="261" y="44"/>
                  <a:pt x="261" y="44"/>
                </a:cubicBezTo>
                <a:cubicBezTo>
                  <a:pt x="261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3" y="44"/>
                  <a:pt x="263" y="43"/>
                  <a:pt x="263" y="42"/>
                </a:cubicBezTo>
                <a:cubicBezTo>
                  <a:pt x="263" y="43"/>
                  <a:pt x="263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3" y="45"/>
                  <a:pt x="263" y="44"/>
                  <a:pt x="263" y="44"/>
                </a:cubicBezTo>
                <a:cubicBezTo>
                  <a:pt x="263" y="44"/>
                  <a:pt x="263" y="44"/>
                  <a:pt x="263" y="44"/>
                </a:cubicBezTo>
                <a:cubicBezTo>
                  <a:pt x="263" y="45"/>
                  <a:pt x="263" y="45"/>
                  <a:pt x="262" y="45"/>
                </a:cubicBezTo>
                <a:cubicBezTo>
                  <a:pt x="262" y="45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3" y="45"/>
                  <a:pt x="263" y="45"/>
                  <a:pt x="263" y="46"/>
                </a:cubicBezTo>
                <a:cubicBezTo>
                  <a:pt x="264" y="46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5" y="45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6"/>
                  <a:pt x="264" y="46"/>
                  <a:pt x="264" y="47"/>
                </a:cubicBezTo>
                <a:cubicBezTo>
                  <a:pt x="264" y="47"/>
                  <a:pt x="264" y="47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7"/>
                  <a:pt x="265" y="47"/>
                </a:cubicBezTo>
                <a:cubicBezTo>
                  <a:pt x="265" y="47"/>
                  <a:pt x="265" y="48"/>
                  <a:pt x="265" y="48"/>
                </a:cubicBezTo>
                <a:cubicBezTo>
                  <a:pt x="265" y="48"/>
                  <a:pt x="265" y="48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0"/>
                  <a:pt x="267" y="51"/>
                </a:cubicBezTo>
                <a:cubicBezTo>
                  <a:pt x="267" y="51"/>
                  <a:pt x="268" y="51"/>
                  <a:pt x="268" y="52"/>
                </a:cubicBezTo>
                <a:cubicBezTo>
                  <a:pt x="268" y="52"/>
                  <a:pt x="268" y="52"/>
                  <a:pt x="268" y="51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3"/>
                </a:cubicBezTo>
                <a:cubicBezTo>
                  <a:pt x="268" y="53"/>
                  <a:pt x="268" y="53"/>
                  <a:pt x="268" y="53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7" y="52"/>
                  <a:pt x="267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4"/>
                  <a:pt x="267" y="54"/>
                </a:cubicBezTo>
                <a:cubicBezTo>
                  <a:pt x="267" y="54"/>
                  <a:pt x="267" y="53"/>
                  <a:pt x="267" y="53"/>
                </a:cubicBezTo>
                <a:cubicBezTo>
                  <a:pt x="266" y="54"/>
                  <a:pt x="266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5" y="55"/>
                </a:cubicBezTo>
                <a:cubicBezTo>
                  <a:pt x="265" y="55"/>
                  <a:pt x="265" y="55"/>
                  <a:pt x="264" y="55"/>
                </a:cubicBezTo>
                <a:cubicBezTo>
                  <a:pt x="265" y="55"/>
                  <a:pt x="265" y="55"/>
                  <a:pt x="265" y="56"/>
                </a:cubicBezTo>
                <a:cubicBezTo>
                  <a:pt x="266" y="55"/>
                  <a:pt x="266" y="55"/>
                  <a:pt x="266" y="54"/>
                </a:cubicBezTo>
                <a:cubicBezTo>
                  <a:pt x="266" y="55"/>
                  <a:pt x="266" y="55"/>
                  <a:pt x="266" y="56"/>
                </a:cubicBezTo>
                <a:cubicBezTo>
                  <a:pt x="267" y="56"/>
                  <a:pt x="267" y="55"/>
                  <a:pt x="268" y="54"/>
                </a:cubicBezTo>
                <a:cubicBezTo>
                  <a:pt x="268" y="56"/>
                  <a:pt x="267" y="56"/>
                  <a:pt x="266" y="56"/>
                </a:cubicBezTo>
                <a:cubicBezTo>
                  <a:pt x="266" y="56"/>
                  <a:pt x="266" y="56"/>
                  <a:pt x="266" y="56"/>
                </a:cubicBezTo>
                <a:cubicBezTo>
                  <a:pt x="266" y="56"/>
                  <a:pt x="265" y="56"/>
                  <a:pt x="265" y="56"/>
                </a:cubicBezTo>
                <a:cubicBezTo>
                  <a:pt x="265" y="56"/>
                  <a:pt x="265" y="57"/>
                  <a:pt x="266" y="57"/>
                </a:cubicBezTo>
                <a:cubicBezTo>
                  <a:pt x="266" y="57"/>
                  <a:pt x="266" y="56"/>
                  <a:pt x="266" y="56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8"/>
                  <a:pt x="266" y="58"/>
                </a:cubicBezTo>
                <a:cubicBezTo>
                  <a:pt x="266" y="58"/>
                  <a:pt x="267" y="57"/>
                  <a:pt x="268" y="56"/>
                </a:cubicBezTo>
                <a:cubicBezTo>
                  <a:pt x="267" y="58"/>
                  <a:pt x="266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9"/>
                  <a:pt x="265" y="59"/>
                </a:cubicBezTo>
                <a:cubicBezTo>
                  <a:pt x="265" y="59"/>
                  <a:pt x="264" y="60"/>
                  <a:pt x="264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1" y="64"/>
                  <a:pt x="261" y="64"/>
                  <a:pt x="260" y="65"/>
                </a:cubicBezTo>
                <a:cubicBezTo>
                  <a:pt x="260" y="66"/>
                  <a:pt x="260" y="67"/>
                  <a:pt x="260" y="68"/>
                </a:cubicBezTo>
                <a:cubicBezTo>
                  <a:pt x="260" y="68"/>
                  <a:pt x="259" y="69"/>
                  <a:pt x="258" y="70"/>
                </a:cubicBezTo>
                <a:cubicBezTo>
                  <a:pt x="258" y="77"/>
                  <a:pt x="257" y="83"/>
                  <a:pt x="256" y="87"/>
                </a:cubicBezTo>
                <a:cubicBezTo>
                  <a:pt x="255" y="89"/>
                  <a:pt x="255" y="92"/>
                  <a:pt x="254" y="94"/>
                </a:cubicBezTo>
                <a:cubicBezTo>
                  <a:pt x="253" y="96"/>
                  <a:pt x="251" y="98"/>
                  <a:pt x="249" y="100"/>
                </a:cubicBezTo>
                <a:cubicBezTo>
                  <a:pt x="247" y="101"/>
                  <a:pt x="245" y="105"/>
                  <a:pt x="244" y="111"/>
                </a:cubicBezTo>
                <a:cubicBezTo>
                  <a:pt x="242" y="117"/>
                  <a:pt x="239" y="123"/>
                  <a:pt x="235" y="130"/>
                </a:cubicBezTo>
                <a:cubicBezTo>
                  <a:pt x="231" y="136"/>
                  <a:pt x="228" y="140"/>
                  <a:pt x="225" y="143"/>
                </a:cubicBezTo>
                <a:cubicBezTo>
                  <a:pt x="231" y="145"/>
                  <a:pt x="237" y="148"/>
                  <a:pt x="242" y="151"/>
                </a:cubicBezTo>
                <a:cubicBezTo>
                  <a:pt x="251" y="155"/>
                  <a:pt x="259" y="158"/>
                  <a:pt x="267" y="161"/>
                </a:cubicBezTo>
                <a:cubicBezTo>
                  <a:pt x="267" y="161"/>
                  <a:pt x="269" y="161"/>
                  <a:pt x="272" y="161"/>
                </a:cubicBezTo>
                <a:cubicBezTo>
                  <a:pt x="275" y="162"/>
                  <a:pt x="278" y="163"/>
                  <a:pt x="283" y="165"/>
                </a:cubicBezTo>
                <a:cubicBezTo>
                  <a:pt x="284" y="164"/>
                  <a:pt x="286" y="165"/>
                  <a:pt x="288" y="167"/>
                </a:cubicBezTo>
                <a:cubicBezTo>
                  <a:pt x="290" y="169"/>
                  <a:pt x="291" y="171"/>
                  <a:pt x="293" y="174"/>
                </a:cubicBezTo>
                <a:cubicBezTo>
                  <a:pt x="294" y="176"/>
                  <a:pt x="294" y="179"/>
                  <a:pt x="294" y="182"/>
                </a:cubicBezTo>
                <a:cubicBezTo>
                  <a:pt x="297" y="187"/>
                  <a:pt x="300" y="193"/>
                  <a:pt x="301" y="200"/>
                </a:cubicBezTo>
                <a:cubicBezTo>
                  <a:pt x="301" y="201"/>
                  <a:pt x="302" y="209"/>
                  <a:pt x="304" y="223"/>
                </a:cubicBezTo>
                <a:cubicBezTo>
                  <a:pt x="306" y="237"/>
                  <a:pt x="306" y="248"/>
                  <a:pt x="305" y="258"/>
                </a:cubicBezTo>
                <a:cubicBezTo>
                  <a:pt x="309" y="274"/>
                  <a:pt x="311" y="288"/>
                  <a:pt x="311" y="300"/>
                </a:cubicBezTo>
                <a:cubicBezTo>
                  <a:pt x="316" y="308"/>
                  <a:pt x="319" y="318"/>
                  <a:pt x="321" y="329"/>
                </a:cubicBezTo>
                <a:cubicBezTo>
                  <a:pt x="323" y="329"/>
                  <a:pt x="325" y="331"/>
                  <a:pt x="326" y="333"/>
                </a:cubicBezTo>
                <a:cubicBezTo>
                  <a:pt x="326" y="335"/>
                  <a:pt x="328" y="337"/>
                  <a:pt x="331" y="340"/>
                </a:cubicBezTo>
                <a:cubicBezTo>
                  <a:pt x="332" y="341"/>
                  <a:pt x="333" y="344"/>
                  <a:pt x="333" y="349"/>
                </a:cubicBezTo>
                <a:cubicBezTo>
                  <a:pt x="337" y="352"/>
                  <a:pt x="340" y="358"/>
                  <a:pt x="342" y="365"/>
                </a:cubicBezTo>
                <a:cubicBezTo>
                  <a:pt x="347" y="368"/>
                  <a:pt x="351" y="371"/>
                  <a:pt x="353" y="375"/>
                </a:cubicBezTo>
                <a:cubicBezTo>
                  <a:pt x="359" y="373"/>
                  <a:pt x="365" y="371"/>
                  <a:pt x="370" y="371"/>
                </a:cubicBezTo>
                <a:cubicBezTo>
                  <a:pt x="376" y="370"/>
                  <a:pt x="380" y="369"/>
                  <a:pt x="384" y="369"/>
                </a:cubicBezTo>
                <a:cubicBezTo>
                  <a:pt x="384" y="369"/>
                  <a:pt x="386" y="369"/>
                  <a:pt x="388" y="370"/>
                </a:cubicBezTo>
                <a:cubicBezTo>
                  <a:pt x="389" y="369"/>
                  <a:pt x="389" y="369"/>
                  <a:pt x="390" y="369"/>
                </a:cubicBezTo>
                <a:cubicBezTo>
                  <a:pt x="390" y="369"/>
                  <a:pt x="391" y="369"/>
                  <a:pt x="395" y="369"/>
                </a:cubicBezTo>
                <a:cubicBezTo>
                  <a:pt x="395" y="368"/>
                  <a:pt x="396" y="368"/>
                  <a:pt x="397" y="368"/>
                </a:cubicBezTo>
                <a:cubicBezTo>
                  <a:pt x="397" y="368"/>
                  <a:pt x="408" y="370"/>
                  <a:pt x="429" y="373"/>
                </a:cubicBezTo>
                <a:cubicBezTo>
                  <a:pt x="430" y="374"/>
                  <a:pt x="430" y="375"/>
                  <a:pt x="430" y="376"/>
                </a:cubicBezTo>
                <a:cubicBezTo>
                  <a:pt x="437" y="377"/>
                  <a:pt x="444" y="378"/>
                  <a:pt x="452" y="380"/>
                </a:cubicBezTo>
                <a:cubicBezTo>
                  <a:pt x="454" y="380"/>
                  <a:pt x="455" y="381"/>
                  <a:pt x="455" y="384"/>
                </a:cubicBezTo>
                <a:cubicBezTo>
                  <a:pt x="457" y="384"/>
                  <a:pt x="458" y="386"/>
                  <a:pt x="458" y="389"/>
                </a:cubicBezTo>
                <a:cubicBezTo>
                  <a:pt x="460" y="392"/>
                  <a:pt x="460" y="394"/>
                  <a:pt x="458" y="395"/>
                </a:cubicBezTo>
                <a:cubicBezTo>
                  <a:pt x="459" y="397"/>
                  <a:pt x="458" y="399"/>
                  <a:pt x="456" y="400"/>
                </a:cubicBezTo>
                <a:cubicBezTo>
                  <a:pt x="455" y="401"/>
                  <a:pt x="453" y="402"/>
                  <a:pt x="451" y="402"/>
                </a:cubicBezTo>
                <a:cubicBezTo>
                  <a:pt x="451" y="403"/>
                  <a:pt x="451" y="403"/>
                  <a:pt x="450" y="404"/>
                </a:cubicBezTo>
                <a:cubicBezTo>
                  <a:pt x="450" y="404"/>
                  <a:pt x="450" y="404"/>
                  <a:pt x="450" y="404"/>
                </a:cubicBezTo>
                <a:cubicBezTo>
                  <a:pt x="450" y="404"/>
                  <a:pt x="448" y="405"/>
                  <a:pt x="444" y="406"/>
                </a:cubicBezTo>
                <a:cubicBezTo>
                  <a:pt x="404" y="419"/>
                  <a:pt x="404" y="419"/>
                  <a:pt x="404" y="419"/>
                </a:cubicBezTo>
                <a:cubicBezTo>
                  <a:pt x="406" y="420"/>
                  <a:pt x="407" y="421"/>
                  <a:pt x="407" y="423"/>
                </a:cubicBezTo>
                <a:cubicBezTo>
                  <a:pt x="408" y="425"/>
                  <a:pt x="407" y="427"/>
                  <a:pt x="406" y="429"/>
                </a:cubicBezTo>
                <a:cubicBezTo>
                  <a:pt x="404" y="431"/>
                  <a:pt x="403" y="431"/>
                  <a:pt x="400" y="431"/>
                </a:cubicBezTo>
                <a:cubicBezTo>
                  <a:pt x="398" y="430"/>
                  <a:pt x="396" y="429"/>
                  <a:pt x="394" y="428"/>
                </a:cubicBezTo>
                <a:cubicBezTo>
                  <a:pt x="392" y="429"/>
                  <a:pt x="391" y="431"/>
                  <a:pt x="391" y="432"/>
                </a:cubicBezTo>
                <a:cubicBezTo>
                  <a:pt x="391" y="434"/>
                  <a:pt x="391" y="435"/>
                  <a:pt x="389" y="436"/>
                </a:cubicBezTo>
                <a:cubicBezTo>
                  <a:pt x="388" y="437"/>
                  <a:pt x="386" y="438"/>
                  <a:pt x="384" y="438"/>
                </a:cubicBezTo>
                <a:cubicBezTo>
                  <a:pt x="383" y="439"/>
                  <a:pt x="382" y="440"/>
                  <a:pt x="381" y="443"/>
                </a:cubicBezTo>
                <a:cubicBezTo>
                  <a:pt x="380" y="445"/>
                  <a:pt x="378" y="446"/>
                  <a:pt x="375" y="446"/>
                </a:cubicBezTo>
                <a:cubicBezTo>
                  <a:pt x="372" y="445"/>
                  <a:pt x="370" y="446"/>
                  <a:pt x="368" y="448"/>
                </a:cubicBezTo>
                <a:cubicBezTo>
                  <a:pt x="366" y="450"/>
                  <a:pt x="363" y="449"/>
                  <a:pt x="358" y="447"/>
                </a:cubicBezTo>
                <a:cubicBezTo>
                  <a:pt x="356" y="449"/>
                  <a:pt x="354" y="451"/>
                  <a:pt x="350" y="450"/>
                </a:cubicBezTo>
                <a:cubicBezTo>
                  <a:pt x="346" y="450"/>
                  <a:pt x="343" y="447"/>
                  <a:pt x="339" y="441"/>
                </a:cubicBezTo>
                <a:cubicBezTo>
                  <a:pt x="324" y="446"/>
                  <a:pt x="324" y="446"/>
                  <a:pt x="324" y="446"/>
                </a:cubicBezTo>
                <a:cubicBezTo>
                  <a:pt x="320" y="447"/>
                  <a:pt x="317" y="448"/>
                  <a:pt x="316" y="447"/>
                </a:cubicBezTo>
                <a:cubicBezTo>
                  <a:pt x="309" y="449"/>
                  <a:pt x="309" y="449"/>
                  <a:pt x="309" y="449"/>
                </a:cubicBezTo>
                <a:cubicBezTo>
                  <a:pt x="307" y="450"/>
                  <a:pt x="305" y="450"/>
                  <a:pt x="303" y="450"/>
                </a:cubicBezTo>
                <a:cubicBezTo>
                  <a:pt x="303" y="450"/>
                  <a:pt x="303" y="450"/>
                  <a:pt x="303" y="450"/>
                </a:cubicBezTo>
                <a:cubicBezTo>
                  <a:pt x="297" y="449"/>
                  <a:pt x="291" y="448"/>
                  <a:pt x="285" y="448"/>
                </a:cubicBezTo>
                <a:cubicBezTo>
                  <a:pt x="290" y="468"/>
                  <a:pt x="293" y="483"/>
                  <a:pt x="295" y="494"/>
                </a:cubicBezTo>
                <a:cubicBezTo>
                  <a:pt x="296" y="503"/>
                  <a:pt x="297" y="512"/>
                  <a:pt x="297" y="521"/>
                </a:cubicBezTo>
                <a:cubicBezTo>
                  <a:pt x="297" y="523"/>
                  <a:pt x="296" y="524"/>
                  <a:pt x="292" y="525"/>
                </a:cubicBezTo>
                <a:cubicBezTo>
                  <a:pt x="294" y="541"/>
                  <a:pt x="294" y="555"/>
                  <a:pt x="293" y="567"/>
                </a:cubicBezTo>
                <a:cubicBezTo>
                  <a:pt x="293" y="577"/>
                  <a:pt x="293" y="593"/>
                  <a:pt x="293" y="616"/>
                </a:cubicBezTo>
                <a:cubicBezTo>
                  <a:pt x="293" y="632"/>
                  <a:pt x="293" y="648"/>
                  <a:pt x="291" y="663"/>
                </a:cubicBezTo>
                <a:cubicBezTo>
                  <a:pt x="291" y="668"/>
                  <a:pt x="291" y="683"/>
                  <a:pt x="292" y="707"/>
                </a:cubicBezTo>
                <a:cubicBezTo>
                  <a:pt x="292" y="726"/>
                  <a:pt x="292" y="744"/>
                  <a:pt x="292" y="761"/>
                </a:cubicBezTo>
                <a:cubicBezTo>
                  <a:pt x="292" y="776"/>
                  <a:pt x="293" y="797"/>
                  <a:pt x="297" y="823"/>
                </a:cubicBezTo>
                <a:cubicBezTo>
                  <a:pt x="300" y="843"/>
                  <a:pt x="301" y="860"/>
                  <a:pt x="299" y="875"/>
                </a:cubicBezTo>
                <a:cubicBezTo>
                  <a:pt x="299" y="879"/>
                  <a:pt x="300" y="888"/>
                  <a:pt x="301" y="903"/>
                </a:cubicBezTo>
                <a:cubicBezTo>
                  <a:pt x="302" y="916"/>
                  <a:pt x="301" y="927"/>
                  <a:pt x="298" y="936"/>
                </a:cubicBezTo>
                <a:cubicBezTo>
                  <a:pt x="296" y="944"/>
                  <a:pt x="295" y="955"/>
                  <a:pt x="294" y="969"/>
                </a:cubicBezTo>
                <a:cubicBezTo>
                  <a:pt x="294" y="970"/>
                  <a:pt x="293" y="971"/>
                  <a:pt x="290" y="972"/>
                </a:cubicBezTo>
                <a:cubicBezTo>
                  <a:pt x="291" y="974"/>
                  <a:pt x="291" y="975"/>
                  <a:pt x="292" y="976"/>
                </a:cubicBezTo>
                <a:cubicBezTo>
                  <a:pt x="293" y="979"/>
                  <a:pt x="295" y="982"/>
                  <a:pt x="295" y="984"/>
                </a:cubicBezTo>
                <a:cubicBezTo>
                  <a:pt x="297" y="990"/>
                  <a:pt x="299" y="995"/>
                  <a:pt x="301" y="999"/>
                </a:cubicBezTo>
                <a:cubicBezTo>
                  <a:pt x="302" y="1002"/>
                  <a:pt x="302" y="1006"/>
                  <a:pt x="302" y="1009"/>
                </a:cubicBezTo>
                <a:cubicBezTo>
                  <a:pt x="302" y="1009"/>
                  <a:pt x="302" y="1009"/>
                  <a:pt x="302" y="1009"/>
                </a:cubicBezTo>
                <a:cubicBezTo>
                  <a:pt x="304" y="1011"/>
                  <a:pt x="305" y="1013"/>
                  <a:pt x="305" y="1014"/>
                </a:cubicBezTo>
                <a:cubicBezTo>
                  <a:pt x="305" y="1015"/>
                  <a:pt x="305" y="1017"/>
                  <a:pt x="305" y="1020"/>
                </a:cubicBezTo>
                <a:cubicBezTo>
                  <a:pt x="305" y="1022"/>
                  <a:pt x="302" y="1024"/>
                  <a:pt x="296" y="1025"/>
                </a:cubicBezTo>
                <a:cubicBezTo>
                  <a:pt x="291" y="1026"/>
                  <a:pt x="274" y="1026"/>
                  <a:pt x="244" y="1025"/>
                </a:cubicBezTo>
                <a:cubicBezTo>
                  <a:pt x="241" y="1025"/>
                  <a:pt x="240" y="1024"/>
                  <a:pt x="240" y="1022"/>
                </a:cubicBezTo>
                <a:cubicBezTo>
                  <a:pt x="239" y="1020"/>
                  <a:pt x="239" y="1018"/>
                  <a:pt x="239" y="1017"/>
                </a:cubicBezTo>
                <a:cubicBezTo>
                  <a:pt x="239" y="1016"/>
                  <a:pt x="240" y="1014"/>
                  <a:pt x="242" y="1013"/>
                </a:cubicBezTo>
                <a:cubicBezTo>
                  <a:pt x="241" y="1009"/>
                  <a:pt x="241" y="1004"/>
                  <a:pt x="242" y="999"/>
                </a:cubicBezTo>
                <a:cubicBezTo>
                  <a:pt x="241" y="997"/>
                  <a:pt x="241" y="995"/>
                  <a:pt x="241" y="992"/>
                </a:cubicBezTo>
                <a:cubicBezTo>
                  <a:pt x="241" y="988"/>
                  <a:pt x="242" y="982"/>
                  <a:pt x="242" y="977"/>
                </a:cubicBezTo>
                <a:cubicBezTo>
                  <a:pt x="240" y="977"/>
                  <a:pt x="238" y="973"/>
                  <a:pt x="235" y="964"/>
                </a:cubicBezTo>
                <a:cubicBezTo>
                  <a:pt x="232" y="956"/>
                  <a:pt x="230" y="951"/>
                  <a:pt x="229" y="950"/>
                </a:cubicBezTo>
                <a:cubicBezTo>
                  <a:pt x="226" y="944"/>
                  <a:pt x="224" y="939"/>
                  <a:pt x="224" y="935"/>
                </a:cubicBezTo>
                <a:cubicBezTo>
                  <a:pt x="224" y="904"/>
                  <a:pt x="224" y="886"/>
                  <a:pt x="224" y="882"/>
                </a:cubicBezTo>
                <a:cubicBezTo>
                  <a:pt x="222" y="871"/>
                  <a:pt x="221" y="860"/>
                  <a:pt x="221" y="849"/>
                </a:cubicBezTo>
                <a:cubicBezTo>
                  <a:pt x="220" y="833"/>
                  <a:pt x="220" y="824"/>
                  <a:pt x="219" y="823"/>
                </a:cubicBezTo>
                <a:cubicBezTo>
                  <a:pt x="218" y="813"/>
                  <a:pt x="217" y="799"/>
                  <a:pt x="217" y="781"/>
                </a:cubicBezTo>
                <a:cubicBezTo>
                  <a:pt x="215" y="774"/>
                  <a:pt x="213" y="766"/>
                  <a:pt x="213" y="756"/>
                </a:cubicBezTo>
                <a:cubicBezTo>
                  <a:pt x="207" y="747"/>
                  <a:pt x="204" y="735"/>
                  <a:pt x="203" y="720"/>
                </a:cubicBezTo>
                <a:cubicBezTo>
                  <a:pt x="198" y="702"/>
                  <a:pt x="196" y="685"/>
                  <a:pt x="195" y="667"/>
                </a:cubicBezTo>
                <a:cubicBezTo>
                  <a:pt x="191" y="658"/>
                  <a:pt x="189" y="650"/>
                  <a:pt x="190" y="643"/>
                </a:cubicBezTo>
                <a:cubicBezTo>
                  <a:pt x="190" y="634"/>
                  <a:pt x="189" y="621"/>
                  <a:pt x="186" y="604"/>
                </a:cubicBezTo>
                <a:cubicBezTo>
                  <a:pt x="185" y="610"/>
                  <a:pt x="183" y="615"/>
                  <a:pt x="182" y="619"/>
                </a:cubicBezTo>
                <a:cubicBezTo>
                  <a:pt x="180" y="650"/>
                  <a:pt x="178" y="678"/>
                  <a:pt x="174" y="704"/>
                </a:cubicBezTo>
                <a:cubicBezTo>
                  <a:pt x="174" y="707"/>
                  <a:pt x="174" y="712"/>
                  <a:pt x="173" y="719"/>
                </a:cubicBezTo>
                <a:cubicBezTo>
                  <a:pt x="173" y="727"/>
                  <a:pt x="171" y="734"/>
                  <a:pt x="168" y="741"/>
                </a:cubicBezTo>
                <a:cubicBezTo>
                  <a:pt x="168" y="753"/>
                  <a:pt x="168" y="764"/>
                  <a:pt x="166" y="773"/>
                </a:cubicBezTo>
                <a:cubicBezTo>
                  <a:pt x="165" y="782"/>
                  <a:pt x="164" y="815"/>
                  <a:pt x="164" y="872"/>
                </a:cubicBezTo>
                <a:cubicBezTo>
                  <a:pt x="164" y="874"/>
                  <a:pt x="164" y="882"/>
                  <a:pt x="164" y="895"/>
                </a:cubicBezTo>
                <a:cubicBezTo>
                  <a:pt x="163" y="905"/>
                  <a:pt x="163" y="916"/>
                  <a:pt x="163" y="929"/>
                </a:cubicBezTo>
                <a:cubicBezTo>
                  <a:pt x="162" y="939"/>
                  <a:pt x="160" y="950"/>
                  <a:pt x="154" y="961"/>
                </a:cubicBezTo>
                <a:cubicBezTo>
                  <a:pt x="153" y="964"/>
                  <a:pt x="151" y="969"/>
                  <a:pt x="149" y="977"/>
                </a:cubicBezTo>
                <a:cubicBezTo>
                  <a:pt x="149" y="978"/>
                  <a:pt x="148" y="979"/>
                  <a:pt x="146" y="980"/>
                </a:cubicBezTo>
                <a:cubicBezTo>
                  <a:pt x="146" y="984"/>
                  <a:pt x="145" y="987"/>
                  <a:pt x="143" y="989"/>
                </a:cubicBezTo>
                <a:cubicBezTo>
                  <a:pt x="144" y="990"/>
                  <a:pt x="145" y="992"/>
                  <a:pt x="145" y="994"/>
                </a:cubicBezTo>
                <a:cubicBezTo>
                  <a:pt x="145" y="995"/>
                  <a:pt x="145" y="1000"/>
                  <a:pt x="146" y="1008"/>
                </a:cubicBezTo>
                <a:cubicBezTo>
                  <a:pt x="146" y="1009"/>
                  <a:pt x="144" y="1011"/>
                  <a:pt x="140" y="1013"/>
                </a:cubicBezTo>
                <a:cubicBezTo>
                  <a:pt x="140" y="1014"/>
                  <a:pt x="140" y="1015"/>
                  <a:pt x="140" y="1016"/>
                </a:cubicBezTo>
                <a:cubicBezTo>
                  <a:pt x="141" y="1016"/>
                  <a:pt x="141" y="1017"/>
                  <a:pt x="142" y="1019"/>
                </a:cubicBezTo>
                <a:cubicBezTo>
                  <a:pt x="143" y="1023"/>
                  <a:pt x="143" y="1026"/>
                  <a:pt x="141" y="1028"/>
                </a:cubicBezTo>
                <a:cubicBezTo>
                  <a:pt x="139" y="1031"/>
                  <a:pt x="133" y="1032"/>
                  <a:pt x="124" y="1032"/>
                </a:cubicBezTo>
                <a:cubicBezTo>
                  <a:pt x="114" y="1031"/>
                  <a:pt x="105" y="1031"/>
                  <a:pt x="96" y="1031"/>
                </a:cubicBezTo>
                <a:cubicBezTo>
                  <a:pt x="87" y="1031"/>
                  <a:pt x="81" y="1030"/>
                  <a:pt x="80" y="1029"/>
                </a:cubicBezTo>
                <a:cubicBezTo>
                  <a:pt x="78" y="1027"/>
                  <a:pt x="76" y="1026"/>
                  <a:pt x="76" y="1024"/>
                </a:cubicBezTo>
                <a:cubicBezTo>
                  <a:pt x="76" y="1022"/>
                  <a:pt x="76" y="1021"/>
                  <a:pt x="77" y="1020"/>
                </a:cubicBezTo>
                <a:cubicBezTo>
                  <a:pt x="77" y="1018"/>
                  <a:pt x="78" y="1016"/>
                  <a:pt x="81" y="1015"/>
                </a:cubicBezTo>
                <a:cubicBezTo>
                  <a:pt x="80" y="1010"/>
                  <a:pt x="82" y="1004"/>
                  <a:pt x="87" y="997"/>
                </a:cubicBezTo>
                <a:cubicBezTo>
                  <a:pt x="87" y="993"/>
                  <a:pt x="89" y="989"/>
                  <a:pt x="92" y="983"/>
                </a:cubicBezTo>
                <a:cubicBezTo>
                  <a:pt x="92" y="982"/>
                  <a:pt x="93" y="979"/>
                  <a:pt x="94" y="977"/>
                </a:cubicBezTo>
                <a:cubicBezTo>
                  <a:pt x="93" y="977"/>
                  <a:pt x="92" y="976"/>
                  <a:pt x="92" y="975"/>
                </a:cubicBezTo>
                <a:cubicBezTo>
                  <a:pt x="88" y="951"/>
                  <a:pt x="86" y="937"/>
                  <a:pt x="86" y="932"/>
                </a:cubicBezTo>
                <a:cubicBezTo>
                  <a:pt x="86" y="927"/>
                  <a:pt x="85" y="923"/>
                  <a:pt x="84" y="919"/>
                </a:cubicBezTo>
                <a:cubicBezTo>
                  <a:pt x="80" y="905"/>
                  <a:pt x="78" y="893"/>
                  <a:pt x="76" y="883"/>
                </a:cubicBezTo>
                <a:cubicBezTo>
                  <a:pt x="75" y="870"/>
                  <a:pt x="75" y="857"/>
                  <a:pt x="77" y="845"/>
                </a:cubicBezTo>
                <a:cubicBezTo>
                  <a:pt x="79" y="832"/>
                  <a:pt x="80" y="819"/>
                  <a:pt x="81" y="806"/>
                </a:cubicBezTo>
                <a:cubicBezTo>
                  <a:pt x="83" y="788"/>
                  <a:pt x="84" y="778"/>
                  <a:pt x="83" y="775"/>
                </a:cubicBezTo>
                <a:cubicBezTo>
                  <a:pt x="83" y="768"/>
                  <a:pt x="83" y="761"/>
                  <a:pt x="84" y="753"/>
                </a:cubicBezTo>
                <a:cubicBezTo>
                  <a:pt x="85" y="741"/>
                  <a:pt x="86" y="734"/>
                  <a:pt x="85" y="730"/>
                </a:cubicBezTo>
                <a:cubicBezTo>
                  <a:pt x="85" y="727"/>
                  <a:pt x="85" y="723"/>
                  <a:pt x="85" y="720"/>
                </a:cubicBezTo>
                <a:cubicBezTo>
                  <a:pt x="86" y="711"/>
                  <a:pt x="86" y="702"/>
                  <a:pt x="86" y="692"/>
                </a:cubicBezTo>
                <a:cubicBezTo>
                  <a:pt x="77" y="644"/>
                  <a:pt x="73" y="603"/>
                  <a:pt x="75" y="570"/>
                </a:cubicBezTo>
                <a:cubicBezTo>
                  <a:pt x="72" y="561"/>
                  <a:pt x="72" y="553"/>
                  <a:pt x="74" y="545"/>
                </a:cubicBezTo>
                <a:cubicBezTo>
                  <a:pt x="73" y="543"/>
                  <a:pt x="73" y="540"/>
                  <a:pt x="73" y="537"/>
                </a:cubicBezTo>
                <a:cubicBezTo>
                  <a:pt x="70" y="536"/>
                  <a:pt x="69" y="535"/>
                  <a:pt x="68" y="534"/>
                </a:cubicBezTo>
                <a:cubicBezTo>
                  <a:pt x="68" y="527"/>
                  <a:pt x="68" y="523"/>
                  <a:pt x="68" y="520"/>
                </a:cubicBezTo>
                <a:cubicBezTo>
                  <a:pt x="68" y="502"/>
                  <a:pt x="71" y="484"/>
                  <a:pt x="75" y="467"/>
                </a:cubicBezTo>
                <a:cubicBezTo>
                  <a:pt x="74" y="457"/>
                  <a:pt x="76" y="445"/>
                  <a:pt x="79" y="429"/>
                </a:cubicBezTo>
                <a:cubicBezTo>
                  <a:pt x="75" y="430"/>
                  <a:pt x="74" y="426"/>
                  <a:pt x="77" y="417"/>
                </a:cubicBezTo>
                <a:cubicBezTo>
                  <a:pt x="76" y="416"/>
                  <a:pt x="76" y="416"/>
                  <a:pt x="76" y="415"/>
                </a:cubicBezTo>
                <a:cubicBezTo>
                  <a:pt x="74" y="416"/>
                  <a:pt x="73" y="415"/>
                  <a:pt x="70" y="413"/>
                </a:cubicBezTo>
                <a:cubicBezTo>
                  <a:pt x="69" y="413"/>
                  <a:pt x="67" y="411"/>
                  <a:pt x="64" y="408"/>
                </a:cubicBezTo>
                <a:cubicBezTo>
                  <a:pt x="62" y="407"/>
                  <a:pt x="59" y="405"/>
                  <a:pt x="57" y="402"/>
                </a:cubicBezTo>
                <a:cubicBezTo>
                  <a:pt x="49" y="400"/>
                  <a:pt x="43" y="397"/>
                  <a:pt x="41" y="395"/>
                </a:cubicBezTo>
                <a:cubicBezTo>
                  <a:pt x="38" y="392"/>
                  <a:pt x="37" y="391"/>
                  <a:pt x="36" y="391"/>
                </a:cubicBezTo>
                <a:cubicBezTo>
                  <a:pt x="32" y="390"/>
                  <a:pt x="30" y="388"/>
                  <a:pt x="28" y="386"/>
                </a:cubicBezTo>
                <a:cubicBezTo>
                  <a:pt x="26" y="383"/>
                  <a:pt x="24" y="381"/>
                  <a:pt x="21" y="380"/>
                </a:cubicBezTo>
                <a:cubicBezTo>
                  <a:pt x="16" y="377"/>
                  <a:pt x="11" y="371"/>
                  <a:pt x="6" y="363"/>
                </a:cubicBezTo>
                <a:cubicBezTo>
                  <a:pt x="0" y="353"/>
                  <a:pt x="0" y="343"/>
                  <a:pt x="6" y="33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1096945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="" xmlns:a16="http://schemas.microsoft.com/office/drawing/2014/main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934328-A1D6-4340-BB56-45ED2E6ED33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0B486A1A-282D-474C-8CA8-FD287F16DB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EB036F3-CD04-47FE-AC72-B238B3F94E0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2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  <p:sp>
        <p:nvSpPr>
          <p:cNvPr id="53" name="Text Placeholder 17">
            <a:extLst>
              <a:ext uri="{FF2B5EF4-FFF2-40B4-BE49-F238E27FC236}">
                <a16:creationId xmlns="" xmlns:a16="http://schemas.microsoft.com/office/drawing/2014/main" id="{74BB9151-3A92-4165-9877-700659CF5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="" xmlns:a16="http://schemas.microsoft.com/office/drawing/2014/main" id="{C63A8DB4-E7D7-4123-B897-B588624A91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="" xmlns:a16="http://schemas.microsoft.com/office/drawing/2014/main" id="{7A339D15-BFB3-46F0-86EC-BFCB60BC4E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="" xmlns:a16="http://schemas.microsoft.com/office/drawing/2014/main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1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="" xmlns:a16="http://schemas.microsoft.com/office/drawing/2014/main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86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="" xmlns:a16="http://schemas.microsoft.com/office/drawing/2014/main" id="{AF35FC1B-E57E-4728-9EBF-A5ECD3ECF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="" xmlns:a16="http://schemas.microsoft.com/office/drawing/2014/main" id="{47CB4BE4-ED91-42D1-9E63-4DF935EC0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EA76D3C0-9C37-4FBE-9C77-26E57EC4AD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0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878F6154-D84E-46E1-B0C1-E40CD5E50C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E06D02F4-B4E7-44D5-8787-CDF45F7283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484512"/>
            <a:ext cx="4350891" cy="174643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4C4D8D7A-AEDC-4033-8502-8D79EFF7B938}"/>
              </a:ext>
            </a:extLst>
          </p:cNvPr>
          <p:cNvSpPr/>
          <p:nvPr/>
        </p:nvSpPr>
        <p:spPr>
          <a:xfrm>
            <a:off x="2432080" y="4232304"/>
            <a:ext cx="878634" cy="911196"/>
          </a:xfrm>
          <a:custGeom>
            <a:avLst/>
            <a:gdLst>
              <a:gd name="connsiteX0" fmla="*/ 557117 w 638175"/>
              <a:gd name="connsiteY0" fmla="*/ 589693 h 590550"/>
              <a:gd name="connsiteX1" fmla="*/ 635413 w 638175"/>
              <a:gd name="connsiteY1" fmla="*/ 589693 h 590550"/>
              <a:gd name="connsiteX2" fmla="*/ 431578 w 638175"/>
              <a:gd name="connsiteY2" fmla="*/ 386715 h 590550"/>
              <a:gd name="connsiteX3" fmla="*/ 230410 w 638175"/>
              <a:gd name="connsiteY3" fmla="*/ 386715 h 590550"/>
              <a:gd name="connsiteX4" fmla="*/ 104870 w 638175"/>
              <a:gd name="connsiteY4" fmla="*/ 260699 h 590550"/>
              <a:gd name="connsiteX5" fmla="*/ 104870 w 638175"/>
              <a:gd name="connsiteY5" fmla="*/ 105728 h 590550"/>
              <a:gd name="connsiteX6" fmla="*/ 104870 w 638175"/>
              <a:gd name="connsiteY6" fmla="*/ 105728 h 590550"/>
              <a:gd name="connsiteX7" fmla="*/ 104870 w 638175"/>
              <a:gd name="connsiteY7" fmla="*/ 65627 h 590550"/>
              <a:gd name="connsiteX8" fmla="*/ 124492 w 638175"/>
              <a:gd name="connsiteY8" fmla="*/ 65627 h 590550"/>
              <a:gd name="connsiteX9" fmla="*/ 65818 w 638175"/>
              <a:gd name="connsiteY9" fmla="*/ 7144 h 590550"/>
              <a:gd name="connsiteX10" fmla="*/ 7144 w 638175"/>
              <a:gd name="connsiteY10" fmla="*/ 65627 h 590550"/>
              <a:gd name="connsiteX11" fmla="*/ 26670 w 638175"/>
              <a:gd name="connsiteY11" fmla="*/ 65627 h 590550"/>
              <a:gd name="connsiteX12" fmla="*/ 26670 w 638175"/>
              <a:gd name="connsiteY12" fmla="*/ 260699 h 590550"/>
              <a:gd name="connsiteX13" fmla="*/ 230505 w 638175"/>
              <a:gd name="connsiteY13" fmla="*/ 464534 h 590550"/>
              <a:gd name="connsiteX14" fmla="*/ 431673 w 638175"/>
              <a:gd name="connsiteY14" fmla="*/ 464534 h 590550"/>
              <a:gd name="connsiteX15" fmla="*/ 557117 w 638175"/>
              <a:gd name="connsiteY15" fmla="*/ 589693 h 590550"/>
              <a:gd name="connsiteX0" fmla="*/ 549973 w 628269"/>
              <a:gd name="connsiteY0" fmla="*/ 524066 h 524066"/>
              <a:gd name="connsiteX1" fmla="*/ 628269 w 628269"/>
              <a:gd name="connsiteY1" fmla="*/ 524066 h 524066"/>
              <a:gd name="connsiteX2" fmla="*/ 424434 w 628269"/>
              <a:gd name="connsiteY2" fmla="*/ 321088 h 524066"/>
              <a:gd name="connsiteX3" fmla="*/ 223266 w 628269"/>
              <a:gd name="connsiteY3" fmla="*/ 321088 h 524066"/>
              <a:gd name="connsiteX4" fmla="*/ 97726 w 628269"/>
              <a:gd name="connsiteY4" fmla="*/ 195072 h 524066"/>
              <a:gd name="connsiteX5" fmla="*/ 97726 w 628269"/>
              <a:gd name="connsiteY5" fmla="*/ 40101 h 524066"/>
              <a:gd name="connsiteX6" fmla="*/ 97726 w 628269"/>
              <a:gd name="connsiteY6" fmla="*/ 40101 h 524066"/>
              <a:gd name="connsiteX7" fmla="*/ 97726 w 628269"/>
              <a:gd name="connsiteY7" fmla="*/ 0 h 524066"/>
              <a:gd name="connsiteX8" fmla="*/ 117348 w 628269"/>
              <a:gd name="connsiteY8" fmla="*/ 0 h 524066"/>
              <a:gd name="connsiteX9" fmla="*/ 0 w 628269"/>
              <a:gd name="connsiteY9" fmla="*/ 0 h 524066"/>
              <a:gd name="connsiteX10" fmla="*/ 19526 w 628269"/>
              <a:gd name="connsiteY10" fmla="*/ 0 h 524066"/>
              <a:gd name="connsiteX11" fmla="*/ 19526 w 628269"/>
              <a:gd name="connsiteY11" fmla="*/ 195072 h 524066"/>
              <a:gd name="connsiteX12" fmla="*/ 223361 w 628269"/>
              <a:gd name="connsiteY12" fmla="*/ 398907 h 524066"/>
              <a:gd name="connsiteX13" fmla="*/ 424529 w 628269"/>
              <a:gd name="connsiteY13" fmla="*/ 398907 h 524066"/>
              <a:gd name="connsiteX14" fmla="*/ 549973 w 628269"/>
              <a:gd name="connsiteY14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97822 w 608743"/>
              <a:gd name="connsiteY8" fmla="*/ 0 h 524066"/>
              <a:gd name="connsiteX9" fmla="*/ 0 w 608743"/>
              <a:gd name="connsiteY9" fmla="*/ 0 h 524066"/>
              <a:gd name="connsiteX10" fmla="*/ 0 w 608743"/>
              <a:gd name="connsiteY10" fmla="*/ 195072 h 524066"/>
              <a:gd name="connsiteX11" fmla="*/ 203835 w 608743"/>
              <a:gd name="connsiteY11" fmla="*/ 398907 h 524066"/>
              <a:gd name="connsiteX12" fmla="*/ 405003 w 608743"/>
              <a:gd name="connsiteY12" fmla="*/ 398907 h 524066"/>
              <a:gd name="connsiteX13" fmla="*/ 530447 w 608743"/>
              <a:gd name="connsiteY13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0 w 608743"/>
              <a:gd name="connsiteY8" fmla="*/ 0 h 524066"/>
              <a:gd name="connsiteX9" fmla="*/ 0 w 608743"/>
              <a:gd name="connsiteY9" fmla="*/ 195072 h 524066"/>
              <a:gd name="connsiteX10" fmla="*/ 203835 w 608743"/>
              <a:gd name="connsiteY10" fmla="*/ 398907 h 524066"/>
              <a:gd name="connsiteX11" fmla="*/ 405003 w 608743"/>
              <a:gd name="connsiteY11" fmla="*/ 398907 h 524066"/>
              <a:gd name="connsiteX12" fmla="*/ 530447 w 608743"/>
              <a:gd name="connsiteY12" fmla="*/ 524066 h 524066"/>
              <a:gd name="connsiteX0" fmla="*/ 530447 w 608743"/>
              <a:gd name="connsiteY0" fmla="*/ 628003 h 628003"/>
              <a:gd name="connsiteX1" fmla="*/ 608743 w 608743"/>
              <a:gd name="connsiteY1" fmla="*/ 628003 h 628003"/>
              <a:gd name="connsiteX2" fmla="*/ 404908 w 608743"/>
              <a:gd name="connsiteY2" fmla="*/ 425025 h 628003"/>
              <a:gd name="connsiteX3" fmla="*/ 203740 w 608743"/>
              <a:gd name="connsiteY3" fmla="*/ 425025 h 628003"/>
              <a:gd name="connsiteX4" fmla="*/ 78200 w 608743"/>
              <a:gd name="connsiteY4" fmla="*/ 299009 h 628003"/>
              <a:gd name="connsiteX5" fmla="*/ 78200 w 608743"/>
              <a:gd name="connsiteY5" fmla="*/ 144038 h 628003"/>
              <a:gd name="connsiteX6" fmla="*/ 78200 w 608743"/>
              <a:gd name="connsiteY6" fmla="*/ 144038 h 628003"/>
              <a:gd name="connsiteX7" fmla="*/ 76550 w 608743"/>
              <a:gd name="connsiteY7" fmla="*/ 0 h 628003"/>
              <a:gd name="connsiteX8" fmla="*/ 0 w 608743"/>
              <a:gd name="connsiteY8" fmla="*/ 103937 h 628003"/>
              <a:gd name="connsiteX9" fmla="*/ 0 w 608743"/>
              <a:gd name="connsiteY9" fmla="*/ 299009 h 628003"/>
              <a:gd name="connsiteX10" fmla="*/ 203835 w 608743"/>
              <a:gd name="connsiteY10" fmla="*/ 502844 h 628003"/>
              <a:gd name="connsiteX11" fmla="*/ 405003 w 608743"/>
              <a:gd name="connsiteY11" fmla="*/ 502844 h 628003"/>
              <a:gd name="connsiteX12" fmla="*/ 530447 w 608743"/>
              <a:gd name="connsiteY12" fmla="*/ 628003 h 62800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0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2952 h 632952"/>
              <a:gd name="connsiteX1" fmla="*/ 608743 w 608743"/>
              <a:gd name="connsiteY1" fmla="*/ 632952 h 632952"/>
              <a:gd name="connsiteX2" fmla="*/ 404908 w 608743"/>
              <a:gd name="connsiteY2" fmla="*/ 429974 h 632952"/>
              <a:gd name="connsiteX3" fmla="*/ 203740 w 608743"/>
              <a:gd name="connsiteY3" fmla="*/ 429974 h 632952"/>
              <a:gd name="connsiteX4" fmla="*/ 78200 w 608743"/>
              <a:gd name="connsiteY4" fmla="*/ 303958 h 632952"/>
              <a:gd name="connsiteX5" fmla="*/ 78200 w 608743"/>
              <a:gd name="connsiteY5" fmla="*/ 148987 h 632952"/>
              <a:gd name="connsiteX6" fmla="*/ 78200 w 608743"/>
              <a:gd name="connsiteY6" fmla="*/ 148987 h 632952"/>
              <a:gd name="connsiteX7" fmla="*/ 76550 w 608743"/>
              <a:gd name="connsiteY7" fmla="*/ 0 h 632952"/>
              <a:gd name="connsiteX8" fmla="*/ 3300 w 608743"/>
              <a:gd name="connsiteY8" fmla="*/ 3299 h 632952"/>
              <a:gd name="connsiteX9" fmla="*/ 0 w 608743"/>
              <a:gd name="connsiteY9" fmla="*/ 303958 h 632952"/>
              <a:gd name="connsiteX10" fmla="*/ 203835 w 608743"/>
              <a:gd name="connsiteY10" fmla="*/ 507793 h 632952"/>
              <a:gd name="connsiteX11" fmla="*/ 405003 w 608743"/>
              <a:gd name="connsiteY11" fmla="*/ 507793 h 632952"/>
              <a:gd name="connsiteX12" fmla="*/ 530447 w 608743"/>
              <a:gd name="connsiteY12" fmla="*/ 632952 h 632952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490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1302 h 631302"/>
              <a:gd name="connsiteX1" fmla="*/ 608743 w 608743"/>
              <a:gd name="connsiteY1" fmla="*/ 631302 h 631302"/>
              <a:gd name="connsiteX2" fmla="*/ 404908 w 608743"/>
              <a:gd name="connsiteY2" fmla="*/ 428324 h 631302"/>
              <a:gd name="connsiteX3" fmla="*/ 203740 w 608743"/>
              <a:gd name="connsiteY3" fmla="*/ 428324 h 631302"/>
              <a:gd name="connsiteX4" fmla="*/ 78200 w 608743"/>
              <a:gd name="connsiteY4" fmla="*/ 302308 h 631302"/>
              <a:gd name="connsiteX5" fmla="*/ 78200 w 608743"/>
              <a:gd name="connsiteY5" fmla="*/ 147337 h 631302"/>
              <a:gd name="connsiteX6" fmla="*/ 78200 w 608743"/>
              <a:gd name="connsiteY6" fmla="*/ 147337 h 631302"/>
              <a:gd name="connsiteX7" fmla="*/ 76550 w 608743"/>
              <a:gd name="connsiteY7" fmla="*/ 0 h 631302"/>
              <a:gd name="connsiteX8" fmla="*/ 3300 w 608743"/>
              <a:gd name="connsiteY8" fmla="*/ 1649 h 631302"/>
              <a:gd name="connsiteX9" fmla="*/ 0 w 608743"/>
              <a:gd name="connsiteY9" fmla="*/ 302308 h 631302"/>
              <a:gd name="connsiteX10" fmla="*/ 203835 w 608743"/>
              <a:gd name="connsiteY10" fmla="*/ 506143 h 631302"/>
              <a:gd name="connsiteX11" fmla="*/ 405003 w 608743"/>
              <a:gd name="connsiteY11" fmla="*/ 506143 h 631302"/>
              <a:gd name="connsiteX12" fmla="*/ 530447 w 608743"/>
              <a:gd name="connsiteY12" fmla="*/ 631302 h 631302"/>
              <a:gd name="connsiteX0" fmla="*/ 530447 w 608743"/>
              <a:gd name="connsiteY0" fmla="*/ 631303 h 631303"/>
              <a:gd name="connsiteX1" fmla="*/ 608743 w 608743"/>
              <a:gd name="connsiteY1" fmla="*/ 631303 h 631303"/>
              <a:gd name="connsiteX2" fmla="*/ 404908 w 608743"/>
              <a:gd name="connsiteY2" fmla="*/ 428325 h 631303"/>
              <a:gd name="connsiteX3" fmla="*/ 203740 w 608743"/>
              <a:gd name="connsiteY3" fmla="*/ 428325 h 631303"/>
              <a:gd name="connsiteX4" fmla="*/ 78200 w 608743"/>
              <a:gd name="connsiteY4" fmla="*/ 302309 h 631303"/>
              <a:gd name="connsiteX5" fmla="*/ 78200 w 608743"/>
              <a:gd name="connsiteY5" fmla="*/ 147338 h 631303"/>
              <a:gd name="connsiteX6" fmla="*/ 78200 w 608743"/>
              <a:gd name="connsiteY6" fmla="*/ 147338 h 631303"/>
              <a:gd name="connsiteX7" fmla="*/ 76550 w 608743"/>
              <a:gd name="connsiteY7" fmla="*/ 1 h 631303"/>
              <a:gd name="connsiteX8" fmla="*/ 3300 w 608743"/>
              <a:gd name="connsiteY8" fmla="*/ 0 h 631303"/>
              <a:gd name="connsiteX9" fmla="*/ 0 w 608743"/>
              <a:gd name="connsiteY9" fmla="*/ 302309 h 631303"/>
              <a:gd name="connsiteX10" fmla="*/ 203835 w 608743"/>
              <a:gd name="connsiteY10" fmla="*/ 506144 h 631303"/>
              <a:gd name="connsiteX11" fmla="*/ 405003 w 608743"/>
              <a:gd name="connsiteY11" fmla="*/ 506144 h 631303"/>
              <a:gd name="connsiteX12" fmla="*/ 530447 w 608743"/>
              <a:gd name="connsiteY12" fmla="*/ 631303 h 6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743" h="631303">
                <a:moveTo>
                  <a:pt x="530447" y="631303"/>
                </a:moveTo>
                <a:lnTo>
                  <a:pt x="608743" y="631303"/>
                </a:lnTo>
                <a:cubicBezTo>
                  <a:pt x="608167" y="519106"/>
                  <a:pt x="517106" y="428428"/>
                  <a:pt x="404908" y="428325"/>
                </a:cubicBezTo>
                <a:lnTo>
                  <a:pt x="203740" y="428325"/>
                </a:lnTo>
                <a:cubicBezTo>
                  <a:pt x="134329" y="428063"/>
                  <a:pt x="78200" y="371720"/>
                  <a:pt x="78200" y="302309"/>
                </a:cubicBezTo>
                <a:lnTo>
                  <a:pt x="78200" y="147338"/>
                </a:lnTo>
                <a:lnTo>
                  <a:pt x="78200" y="147338"/>
                </a:lnTo>
                <a:lnTo>
                  <a:pt x="76550" y="1"/>
                </a:lnTo>
                <a:lnTo>
                  <a:pt x="3300" y="0"/>
                </a:lnTo>
                <a:lnTo>
                  <a:pt x="0" y="302309"/>
                </a:lnTo>
                <a:cubicBezTo>
                  <a:pt x="105" y="414841"/>
                  <a:pt x="91303" y="506039"/>
                  <a:pt x="203835" y="506144"/>
                </a:cubicBezTo>
                <a:lnTo>
                  <a:pt x="405003" y="506144"/>
                </a:lnTo>
                <a:cubicBezTo>
                  <a:pt x="474086" y="506352"/>
                  <a:pt x="530082" y="562220"/>
                  <a:pt x="530447" y="63130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792D8AC-2E50-48CB-A9D7-BF4B2F03F7FE}"/>
              </a:ext>
            </a:extLst>
          </p:cNvPr>
          <p:cNvSpPr/>
          <p:nvPr userDrawn="1"/>
        </p:nvSpPr>
        <p:spPr>
          <a:xfrm flipH="1" flipV="1">
            <a:off x="349323" y="1625756"/>
            <a:ext cx="1554346" cy="848784"/>
          </a:xfrm>
          <a:custGeom>
            <a:avLst/>
            <a:gdLst>
              <a:gd name="connsiteX0" fmla="*/ 1458111 w 1554346"/>
              <a:gd name="connsiteY0" fmla="*/ 848784 h 848784"/>
              <a:gd name="connsiteX1" fmla="*/ 1361875 w 1554346"/>
              <a:gd name="connsiteY1" fmla="*/ 752548 h 848784"/>
              <a:gd name="connsiteX2" fmla="*/ 1394046 w 1554346"/>
              <a:gd name="connsiteY2" fmla="*/ 752548 h 848784"/>
              <a:gd name="connsiteX3" fmla="*/ 1394046 w 1554346"/>
              <a:gd name="connsiteY3" fmla="*/ 685046 h 848784"/>
              <a:gd name="connsiteX4" fmla="*/ 1394046 w 1554346"/>
              <a:gd name="connsiteY4" fmla="*/ 563926 h 848784"/>
              <a:gd name="connsiteX5" fmla="*/ 1187826 w 1554346"/>
              <a:gd name="connsiteY5" fmla="*/ 356744 h 848784"/>
              <a:gd name="connsiteX6" fmla="*/ 335451 w 1554346"/>
              <a:gd name="connsiteY6" fmla="*/ 356744 h 848784"/>
              <a:gd name="connsiteX7" fmla="*/ 0 w 1554346"/>
              <a:gd name="connsiteY7" fmla="*/ 21293 h 848784"/>
              <a:gd name="connsiteX8" fmla="*/ 0 w 1554346"/>
              <a:gd name="connsiteY8" fmla="*/ 0 h 848784"/>
              <a:gd name="connsiteX9" fmla="*/ 128131 w 1554346"/>
              <a:gd name="connsiteY9" fmla="*/ 0 h 848784"/>
              <a:gd name="connsiteX10" fmla="*/ 128131 w 1554346"/>
              <a:gd name="connsiteY10" fmla="*/ 21705 h 848784"/>
              <a:gd name="connsiteX11" fmla="*/ 334351 w 1554346"/>
              <a:gd name="connsiteY11" fmla="*/ 228887 h 848784"/>
              <a:gd name="connsiteX12" fmla="*/ 1186726 w 1554346"/>
              <a:gd name="connsiteY12" fmla="*/ 228887 h 848784"/>
              <a:gd name="connsiteX13" fmla="*/ 1522177 w 1554346"/>
              <a:gd name="connsiteY13" fmla="*/ 564337 h 848784"/>
              <a:gd name="connsiteX14" fmla="*/ 1522177 w 1554346"/>
              <a:gd name="connsiteY14" fmla="*/ 685458 h 848784"/>
              <a:gd name="connsiteX15" fmla="*/ 1522177 w 1554346"/>
              <a:gd name="connsiteY15" fmla="*/ 752548 h 848784"/>
              <a:gd name="connsiteX16" fmla="*/ 1554346 w 1554346"/>
              <a:gd name="connsiteY16" fmla="*/ 752548 h 8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4346" h="848784">
                <a:moveTo>
                  <a:pt x="1458111" y="848784"/>
                </a:moveTo>
                <a:lnTo>
                  <a:pt x="1361875" y="752548"/>
                </a:lnTo>
                <a:lnTo>
                  <a:pt x="1394046" y="752548"/>
                </a:lnTo>
                <a:lnTo>
                  <a:pt x="1394046" y="685046"/>
                </a:lnTo>
                <a:lnTo>
                  <a:pt x="1394046" y="563926"/>
                </a:lnTo>
                <a:cubicBezTo>
                  <a:pt x="1393972" y="449908"/>
                  <a:pt x="1301841" y="357348"/>
                  <a:pt x="1187826" y="356744"/>
                </a:cubicBezTo>
                <a:lnTo>
                  <a:pt x="335451" y="356744"/>
                </a:lnTo>
                <a:cubicBezTo>
                  <a:pt x="150249" y="356592"/>
                  <a:pt x="152" y="206494"/>
                  <a:pt x="0" y="21293"/>
                </a:cubicBezTo>
                <a:lnTo>
                  <a:pt x="0" y="0"/>
                </a:lnTo>
                <a:lnTo>
                  <a:pt x="128131" y="0"/>
                </a:lnTo>
                <a:lnTo>
                  <a:pt x="128131" y="21705"/>
                </a:lnTo>
                <a:cubicBezTo>
                  <a:pt x="128280" y="135692"/>
                  <a:pt x="220366" y="228207"/>
                  <a:pt x="334351" y="228887"/>
                </a:cubicBezTo>
                <a:lnTo>
                  <a:pt x="1186726" y="228887"/>
                </a:lnTo>
                <a:cubicBezTo>
                  <a:pt x="1371896" y="229115"/>
                  <a:pt x="1521949" y="379168"/>
                  <a:pt x="1522177" y="564337"/>
                </a:cubicBezTo>
                <a:lnTo>
                  <a:pt x="1522177" y="685458"/>
                </a:lnTo>
                <a:lnTo>
                  <a:pt x="1522177" y="752548"/>
                </a:lnTo>
                <a:lnTo>
                  <a:pt x="1554346" y="7525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FDD3EF9C-94B7-4BA7-AEE6-4AC36996EC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30C04479-688D-4456-A10E-237AAA30AA4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492FE00-79A7-4397-A138-2AEEDF62DB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="" xmlns:a16="http://schemas.microsoft.com/office/drawing/2014/main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71D69AE4-F149-47B3-94CE-E79A6D9C0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484512"/>
            <a:ext cx="4350891" cy="174643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56D464F2-863F-4204-B47F-F2691E7852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88572FF1-88F8-4BBE-9339-F8F415700C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D4C84E8-23CB-4CC9-84E6-AC534C65F8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2B7CA512-879B-43E8-9F45-0F710C88F4A2}"/>
              </a:ext>
            </a:extLst>
          </p:cNvPr>
          <p:cNvSpPr/>
          <p:nvPr userDrawn="1"/>
        </p:nvSpPr>
        <p:spPr>
          <a:xfrm>
            <a:off x="2432080" y="4232304"/>
            <a:ext cx="878634" cy="911196"/>
          </a:xfrm>
          <a:custGeom>
            <a:avLst/>
            <a:gdLst>
              <a:gd name="connsiteX0" fmla="*/ 557117 w 638175"/>
              <a:gd name="connsiteY0" fmla="*/ 589693 h 590550"/>
              <a:gd name="connsiteX1" fmla="*/ 635413 w 638175"/>
              <a:gd name="connsiteY1" fmla="*/ 589693 h 590550"/>
              <a:gd name="connsiteX2" fmla="*/ 431578 w 638175"/>
              <a:gd name="connsiteY2" fmla="*/ 386715 h 590550"/>
              <a:gd name="connsiteX3" fmla="*/ 230410 w 638175"/>
              <a:gd name="connsiteY3" fmla="*/ 386715 h 590550"/>
              <a:gd name="connsiteX4" fmla="*/ 104870 w 638175"/>
              <a:gd name="connsiteY4" fmla="*/ 260699 h 590550"/>
              <a:gd name="connsiteX5" fmla="*/ 104870 w 638175"/>
              <a:gd name="connsiteY5" fmla="*/ 105728 h 590550"/>
              <a:gd name="connsiteX6" fmla="*/ 104870 w 638175"/>
              <a:gd name="connsiteY6" fmla="*/ 105728 h 590550"/>
              <a:gd name="connsiteX7" fmla="*/ 104870 w 638175"/>
              <a:gd name="connsiteY7" fmla="*/ 65627 h 590550"/>
              <a:gd name="connsiteX8" fmla="*/ 124492 w 638175"/>
              <a:gd name="connsiteY8" fmla="*/ 65627 h 590550"/>
              <a:gd name="connsiteX9" fmla="*/ 65818 w 638175"/>
              <a:gd name="connsiteY9" fmla="*/ 7144 h 590550"/>
              <a:gd name="connsiteX10" fmla="*/ 7144 w 638175"/>
              <a:gd name="connsiteY10" fmla="*/ 65627 h 590550"/>
              <a:gd name="connsiteX11" fmla="*/ 26670 w 638175"/>
              <a:gd name="connsiteY11" fmla="*/ 65627 h 590550"/>
              <a:gd name="connsiteX12" fmla="*/ 26670 w 638175"/>
              <a:gd name="connsiteY12" fmla="*/ 260699 h 590550"/>
              <a:gd name="connsiteX13" fmla="*/ 230505 w 638175"/>
              <a:gd name="connsiteY13" fmla="*/ 464534 h 590550"/>
              <a:gd name="connsiteX14" fmla="*/ 431673 w 638175"/>
              <a:gd name="connsiteY14" fmla="*/ 464534 h 590550"/>
              <a:gd name="connsiteX15" fmla="*/ 557117 w 638175"/>
              <a:gd name="connsiteY15" fmla="*/ 589693 h 590550"/>
              <a:gd name="connsiteX0" fmla="*/ 549973 w 628269"/>
              <a:gd name="connsiteY0" fmla="*/ 524066 h 524066"/>
              <a:gd name="connsiteX1" fmla="*/ 628269 w 628269"/>
              <a:gd name="connsiteY1" fmla="*/ 524066 h 524066"/>
              <a:gd name="connsiteX2" fmla="*/ 424434 w 628269"/>
              <a:gd name="connsiteY2" fmla="*/ 321088 h 524066"/>
              <a:gd name="connsiteX3" fmla="*/ 223266 w 628269"/>
              <a:gd name="connsiteY3" fmla="*/ 321088 h 524066"/>
              <a:gd name="connsiteX4" fmla="*/ 97726 w 628269"/>
              <a:gd name="connsiteY4" fmla="*/ 195072 h 524066"/>
              <a:gd name="connsiteX5" fmla="*/ 97726 w 628269"/>
              <a:gd name="connsiteY5" fmla="*/ 40101 h 524066"/>
              <a:gd name="connsiteX6" fmla="*/ 97726 w 628269"/>
              <a:gd name="connsiteY6" fmla="*/ 40101 h 524066"/>
              <a:gd name="connsiteX7" fmla="*/ 97726 w 628269"/>
              <a:gd name="connsiteY7" fmla="*/ 0 h 524066"/>
              <a:gd name="connsiteX8" fmla="*/ 117348 w 628269"/>
              <a:gd name="connsiteY8" fmla="*/ 0 h 524066"/>
              <a:gd name="connsiteX9" fmla="*/ 0 w 628269"/>
              <a:gd name="connsiteY9" fmla="*/ 0 h 524066"/>
              <a:gd name="connsiteX10" fmla="*/ 19526 w 628269"/>
              <a:gd name="connsiteY10" fmla="*/ 0 h 524066"/>
              <a:gd name="connsiteX11" fmla="*/ 19526 w 628269"/>
              <a:gd name="connsiteY11" fmla="*/ 195072 h 524066"/>
              <a:gd name="connsiteX12" fmla="*/ 223361 w 628269"/>
              <a:gd name="connsiteY12" fmla="*/ 398907 h 524066"/>
              <a:gd name="connsiteX13" fmla="*/ 424529 w 628269"/>
              <a:gd name="connsiteY13" fmla="*/ 398907 h 524066"/>
              <a:gd name="connsiteX14" fmla="*/ 549973 w 628269"/>
              <a:gd name="connsiteY14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97822 w 608743"/>
              <a:gd name="connsiteY8" fmla="*/ 0 h 524066"/>
              <a:gd name="connsiteX9" fmla="*/ 0 w 608743"/>
              <a:gd name="connsiteY9" fmla="*/ 0 h 524066"/>
              <a:gd name="connsiteX10" fmla="*/ 0 w 608743"/>
              <a:gd name="connsiteY10" fmla="*/ 195072 h 524066"/>
              <a:gd name="connsiteX11" fmla="*/ 203835 w 608743"/>
              <a:gd name="connsiteY11" fmla="*/ 398907 h 524066"/>
              <a:gd name="connsiteX12" fmla="*/ 405003 w 608743"/>
              <a:gd name="connsiteY12" fmla="*/ 398907 h 524066"/>
              <a:gd name="connsiteX13" fmla="*/ 530447 w 608743"/>
              <a:gd name="connsiteY13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0 w 608743"/>
              <a:gd name="connsiteY8" fmla="*/ 0 h 524066"/>
              <a:gd name="connsiteX9" fmla="*/ 0 w 608743"/>
              <a:gd name="connsiteY9" fmla="*/ 195072 h 524066"/>
              <a:gd name="connsiteX10" fmla="*/ 203835 w 608743"/>
              <a:gd name="connsiteY10" fmla="*/ 398907 h 524066"/>
              <a:gd name="connsiteX11" fmla="*/ 405003 w 608743"/>
              <a:gd name="connsiteY11" fmla="*/ 398907 h 524066"/>
              <a:gd name="connsiteX12" fmla="*/ 530447 w 608743"/>
              <a:gd name="connsiteY12" fmla="*/ 524066 h 524066"/>
              <a:gd name="connsiteX0" fmla="*/ 530447 w 608743"/>
              <a:gd name="connsiteY0" fmla="*/ 628003 h 628003"/>
              <a:gd name="connsiteX1" fmla="*/ 608743 w 608743"/>
              <a:gd name="connsiteY1" fmla="*/ 628003 h 628003"/>
              <a:gd name="connsiteX2" fmla="*/ 404908 w 608743"/>
              <a:gd name="connsiteY2" fmla="*/ 425025 h 628003"/>
              <a:gd name="connsiteX3" fmla="*/ 203740 w 608743"/>
              <a:gd name="connsiteY3" fmla="*/ 425025 h 628003"/>
              <a:gd name="connsiteX4" fmla="*/ 78200 w 608743"/>
              <a:gd name="connsiteY4" fmla="*/ 299009 h 628003"/>
              <a:gd name="connsiteX5" fmla="*/ 78200 w 608743"/>
              <a:gd name="connsiteY5" fmla="*/ 144038 h 628003"/>
              <a:gd name="connsiteX6" fmla="*/ 78200 w 608743"/>
              <a:gd name="connsiteY6" fmla="*/ 144038 h 628003"/>
              <a:gd name="connsiteX7" fmla="*/ 76550 w 608743"/>
              <a:gd name="connsiteY7" fmla="*/ 0 h 628003"/>
              <a:gd name="connsiteX8" fmla="*/ 0 w 608743"/>
              <a:gd name="connsiteY8" fmla="*/ 103937 h 628003"/>
              <a:gd name="connsiteX9" fmla="*/ 0 w 608743"/>
              <a:gd name="connsiteY9" fmla="*/ 299009 h 628003"/>
              <a:gd name="connsiteX10" fmla="*/ 203835 w 608743"/>
              <a:gd name="connsiteY10" fmla="*/ 502844 h 628003"/>
              <a:gd name="connsiteX11" fmla="*/ 405003 w 608743"/>
              <a:gd name="connsiteY11" fmla="*/ 502844 h 628003"/>
              <a:gd name="connsiteX12" fmla="*/ 530447 w 608743"/>
              <a:gd name="connsiteY12" fmla="*/ 628003 h 62800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0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2952 h 632952"/>
              <a:gd name="connsiteX1" fmla="*/ 608743 w 608743"/>
              <a:gd name="connsiteY1" fmla="*/ 632952 h 632952"/>
              <a:gd name="connsiteX2" fmla="*/ 404908 w 608743"/>
              <a:gd name="connsiteY2" fmla="*/ 429974 h 632952"/>
              <a:gd name="connsiteX3" fmla="*/ 203740 w 608743"/>
              <a:gd name="connsiteY3" fmla="*/ 429974 h 632952"/>
              <a:gd name="connsiteX4" fmla="*/ 78200 w 608743"/>
              <a:gd name="connsiteY4" fmla="*/ 303958 h 632952"/>
              <a:gd name="connsiteX5" fmla="*/ 78200 w 608743"/>
              <a:gd name="connsiteY5" fmla="*/ 148987 h 632952"/>
              <a:gd name="connsiteX6" fmla="*/ 78200 w 608743"/>
              <a:gd name="connsiteY6" fmla="*/ 148987 h 632952"/>
              <a:gd name="connsiteX7" fmla="*/ 76550 w 608743"/>
              <a:gd name="connsiteY7" fmla="*/ 0 h 632952"/>
              <a:gd name="connsiteX8" fmla="*/ 3300 w 608743"/>
              <a:gd name="connsiteY8" fmla="*/ 3299 h 632952"/>
              <a:gd name="connsiteX9" fmla="*/ 0 w 608743"/>
              <a:gd name="connsiteY9" fmla="*/ 303958 h 632952"/>
              <a:gd name="connsiteX10" fmla="*/ 203835 w 608743"/>
              <a:gd name="connsiteY10" fmla="*/ 507793 h 632952"/>
              <a:gd name="connsiteX11" fmla="*/ 405003 w 608743"/>
              <a:gd name="connsiteY11" fmla="*/ 507793 h 632952"/>
              <a:gd name="connsiteX12" fmla="*/ 530447 w 608743"/>
              <a:gd name="connsiteY12" fmla="*/ 632952 h 632952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490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1302 h 631302"/>
              <a:gd name="connsiteX1" fmla="*/ 608743 w 608743"/>
              <a:gd name="connsiteY1" fmla="*/ 631302 h 631302"/>
              <a:gd name="connsiteX2" fmla="*/ 404908 w 608743"/>
              <a:gd name="connsiteY2" fmla="*/ 428324 h 631302"/>
              <a:gd name="connsiteX3" fmla="*/ 203740 w 608743"/>
              <a:gd name="connsiteY3" fmla="*/ 428324 h 631302"/>
              <a:gd name="connsiteX4" fmla="*/ 78200 w 608743"/>
              <a:gd name="connsiteY4" fmla="*/ 302308 h 631302"/>
              <a:gd name="connsiteX5" fmla="*/ 78200 w 608743"/>
              <a:gd name="connsiteY5" fmla="*/ 147337 h 631302"/>
              <a:gd name="connsiteX6" fmla="*/ 78200 w 608743"/>
              <a:gd name="connsiteY6" fmla="*/ 147337 h 631302"/>
              <a:gd name="connsiteX7" fmla="*/ 76550 w 608743"/>
              <a:gd name="connsiteY7" fmla="*/ 0 h 631302"/>
              <a:gd name="connsiteX8" fmla="*/ 3300 w 608743"/>
              <a:gd name="connsiteY8" fmla="*/ 1649 h 631302"/>
              <a:gd name="connsiteX9" fmla="*/ 0 w 608743"/>
              <a:gd name="connsiteY9" fmla="*/ 302308 h 631302"/>
              <a:gd name="connsiteX10" fmla="*/ 203835 w 608743"/>
              <a:gd name="connsiteY10" fmla="*/ 506143 h 631302"/>
              <a:gd name="connsiteX11" fmla="*/ 405003 w 608743"/>
              <a:gd name="connsiteY11" fmla="*/ 506143 h 631302"/>
              <a:gd name="connsiteX12" fmla="*/ 530447 w 608743"/>
              <a:gd name="connsiteY12" fmla="*/ 631302 h 631302"/>
              <a:gd name="connsiteX0" fmla="*/ 530447 w 608743"/>
              <a:gd name="connsiteY0" fmla="*/ 631303 h 631303"/>
              <a:gd name="connsiteX1" fmla="*/ 608743 w 608743"/>
              <a:gd name="connsiteY1" fmla="*/ 631303 h 631303"/>
              <a:gd name="connsiteX2" fmla="*/ 404908 w 608743"/>
              <a:gd name="connsiteY2" fmla="*/ 428325 h 631303"/>
              <a:gd name="connsiteX3" fmla="*/ 203740 w 608743"/>
              <a:gd name="connsiteY3" fmla="*/ 428325 h 631303"/>
              <a:gd name="connsiteX4" fmla="*/ 78200 w 608743"/>
              <a:gd name="connsiteY4" fmla="*/ 302309 h 631303"/>
              <a:gd name="connsiteX5" fmla="*/ 78200 w 608743"/>
              <a:gd name="connsiteY5" fmla="*/ 147338 h 631303"/>
              <a:gd name="connsiteX6" fmla="*/ 78200 w 608743"/>
              <a:gd name="connsiteY6" fmla="*/ 147338 h 631303"/>
              <a:gd name="connsiteX7" fmla="*/ 76550 w 608743"/>
              <a:gd name="connsiteY7" fmla="*/ 1 h 631303"/>
              <a:gd name="connsiteX8" fmla="*/ 3300 w 608743"/>
              <a:gd name="connsiteY8" fmla="*/ 0 h 631303"/>
              <a:gd name="connsiteX9" fmla="*/ 0 w 608743"/>
              <a:gd name="connsiteY9" fmla="*/ 302309 h 631303"/>
              <a:gd name="connsiteX10" fmla="*/ 203835 w 608743"/>
              <a:gd name="connsiteY10" fmla="*/ 506144 h 631303"/>
              <a:gd name="connsiteX11" fmla="*/ 405003 w 608743"/>
              <a:gd name="connsiteY11" fmla="*/ 506144 h 631303"/>
              <a:gd name="connsiteX12" fmla="*/ 530447 w 608743"/>
              <a:gd name="connsiteY12" fmla="*/ 631303 h 6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743" h="631303">
                <a:moveTo>
                  <a:pt x="530447" y="631303"/>
                </a:moveTo>
                <a:lnTo>
                  <a:pt x="608743" y="631303"/>
                </a:lnTo>
                <a:cubicBezTo>
                  <a:pt x="608167" y="519106"/>
                  <a:pt x="517106" y="428428"/>
                  <a:pt x="404908" y="428325"/>
                </a:cubicBezTo>
                <a:lnTo>
                  <a:pt x="203740" y="428325"/>
                </a:lnTo>
                <a:cubicBezTo>
                  <a:pt x="134329" y="428063"/>
                  <a:pt x="78200" y="371720"/>
                  <a:pt x="78200" y="302309"/>
                </a:cubicBezTo>
                <a:lnTo>
                  <a:pt x="78200" y="147338"/>
                </a:lnTo>
                <a:lnTo>
                  <a:pt x="78200" y="147338"/>
                </a:lnTo>
                <a:lnTo>
                  <a:pt x="76550" y="1"/>
                </a:lnTo>
                <a:lnTo>
                  <a:pt x="3300" y="0"/>
                </a:lnTo>
                <a:lnTo>
                  <a:pt x="0" y="302309"/>
                </a:lnTo>
                <a:cubicBezTo>
                  <a:pt x="105" y="414841"/>
                  <a:pt x="91303" y="506039"/>
                  <a:pt x="203835" y="506144"/>
                </a:cubicBezTo>
                <a:lnTo>
                  <a:pt x="405003" y="506144"/>
                </a:lnTo>
                <a:cubicBezTo>
                  <a:pt x="474086" y="506352"/>
                  <a:pt x="530082" y="562220"/>
                  <a:pt x="530447" y="63130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29A8A723-6B93-45D2-BAAA-9D65A0DE4EDA}"/>
              </a:ext>
            </a:extLst>
          </p:cNvPr>
          <p:cNvSpPr/>
          <p:nvPr userDrawn="1"/>
        </p:nvSpPr>
        <p:spPr>
          <a:xfrm flipH="1" flipV="1">
            <a:off x="349323" y="1625756"/>
            <a:ext cx="1554346" cy="848784"/>
          </a:xfrm>
          <a:custGeom>
            <a:avLst/>
            <a:gdLst>
              <a:gd name="connsiteX0" fmla="*/ 1458111 w 1554346"/>
              <a:gd name="connsiteY0" fmla="*/ 848784 h 848784"/>
              <a:gd name="connsiteX1" fmla="*/ 1361875 w 1554346"/>
              <a:gd name="connsiteY1" fmla="*/ 752548 h 848784"/>
              <a:gd name="connsiteX2" fmla="*/ 1394046 w 1554346"/>
              <a:gd name="connsiteY2" fmla="*/ 752548 h 848784"/>
              <a:gd name="connsiteX3" fmla="*/ 1394046 w 1554346"/>
              <a:gd name="connsiteY3" fmla="*/ 685046 h 848784"/>
              <a:gd name="connsiteX4" fmla="*/ 1394046 w 1554346"/>
              <a:gd name="connsiteY4" fmla="*/ 563926 h 848784"/>
              <a:gd name="connsiteX5" fmla="*/ 1187826 w 1554346"/>
              <a:gd name="connsiteY5" fmla="*/ 356744 h 848784"/>
              <a:gd name="connsiteX6" fmla="*/ 335451 w 1554346"/>
              <a:gd name="connsiteY6" fmla="*/ 356744 h 848784"/>
              <a:gd name="connsiteX7" fmla="*/ 0 w 1554346"/>
              <a:gd name="connsiteY7" fmla="*/ 21293 h 848784"/>
              <a:gd name="connsiteX8" fmla="*/ 0 w 1554346"/>
              <a:gd name="connsiteY8" fmla="*/ 0 h 848784"/>
              <a:gd name="connsiteX9" fmla="*/ 128131 w 1554346"/>
              <a:gd name="connsiteY9" fmla="*/ 0 h 848784"/>
              <a:gd name="connsiteX10" fmla="*/ 128131 w 1554346"/>
              <a:gd name="connsiteY10" fmla="*/ 21705 h 848784"/>
              <a:gd name="connsiteX11" fmla="*/ 334351 w 1554346"/>
              <a:gd name="connsiteY11" fmla="*/ 228887 h 848784"/>
              <a:gd name="connsiteX12" fmla="*/ 1186726 w 1554346"/>
              <a:gd name="connsiteY12" fmla="*/ 228887 h 848784"/>
              <a:gd name="connsiteX13" fmla="*/ 1522177 w 1554346"/>
              <a:gd name="connsiteY13" fmla="*/ 564337 h 848784"/>
              <a:gd name="connsiteX14" fmla="*/ 1522177 w 1554346"/>
              <a:gd name="connsiteY14" fmla="*/ 685458 h 848784"/>
              <a:gd name="connsiteX15" fmla="*/ 1522177 w 1554346"/>
              <a:gd name="connsiteY15" fmla="*/ 752548 h 848784"/>
              <a:gd name="connsiteX16" fmla="*/ 1554346 w 1554346"/>
              <a:gd name="connsiteY16" fmla="*/ 752548 h 8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4346" h="848784">
                <a:moveTo>
                  <a:pt x="1458111" y="848784"/>
                </a:moveTo>
                <a:lnTo>
                  <a:pt x="1361875" y="752548"/>
                </a:lnTo>
                <a:lnTo>
                  <a:pt x="1394046" y="752548"/>
                </a:lnTo>
                <a:lnTo>
                  <a:pt x="1394046" y="685046"/>
                </a:lnTo>
                <a:lnTo>
                  <a:pt x="1394046" y="563926"/>
                </a:lnTo>
                <a:cubicBezTo>
                  <a:pt x="1393972" y="449908"/>
                  <a:pt x="1301841" y="357348"/>
                  <a:pt x="1187826" y="356744"/>
                </a:cubicBezTo>
                <a:lnTo>
                  <a:pt x="335451" y="356744"/>
                </a:lnTo>
                <a:cubicBezTo>
                  <a:pt x="150249" y="356592"/>
                  <a:pt x="152" y="206494"/>
                  <a:pt x="0" y="21293"/>
                </a:cubicBezTo>
                <a:lnTo>
                  <a:pt x="0" y="0"/>
                </a:lnTo>
                <a:lnTo>
                  <a:pt x="128131" y="0"/>
                </a:lnTo>
                <a:lnTo>
                  <a:pt x="128131" y="21705"/>
                </a:lnTo>
                <a:cubicBezTo>
                  <a:pt x="128280" y="135692"/>
                  <a:pt x="220366" y="228207"/>
                  <a:pt x="334351" y="228887"/>
                </a:cubicBezTo>
                <a:lnTo>
                  <a:pt x="1186726" y="228887"/>
                </a:lnTo>
                <a:cubicBezTo>
                  <a:pt x="1371896" y="229115"/>
                  <a:pt x="1521949" y="379168"/>
                  <a:pt x="1522177" y="564337"/>
                </a:cubicBezTo>
                <a:lnTo>
                  <a:pt x="1522177" y="685458"/>
                </a:lnTo>
                <a:lnTo>
                  <a:pt x="1522177" y="752548"/>
                </a:lnTo>
                <a:lnTo>
                  <a:pt x="1554346" y="7525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en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FC1F9410-0AC7-4631-80E5-0E22ED7A4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740F81C9-11E4-469F-ADAE-1F6EE16481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484512"/>
            <a:ext cx="4350891" cy="174643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6B61DFF2-3F7E-4279-BBCF-0881F68D3F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276CA89C-DF35-49CC-997E-D929C5689F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69FF6B9-64D4-496B-9011-0D8DDDC5A4A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0DBA821-0CEC-4D58-90DC-2636BFADE5BD}"/>
              </a:ext>
            </a:extLst>
          </p:cNvPr>
          <p:cNvSpPr/>
          <p:nvPr userDrawn="1"/>
        </p:nvSpPr>
        <p:spPr>
          <a:xfrm>
            <a:off x="2432080" y="4232304"/>
            <a:ext cx="878634" cy="911196"/>
          </a:xfrm>
          <a:custGeom>
            <a:avLst/>
            <a:gdLst>
              <a:gd name="connsiteX0" fmla="*/ 557117 w 638175"/>
              <a:gd name="connsiteY0" fmla="*/ 589693 h 590550"/>
              <a:gd name="connsiteX1" fmla="*/ 635413 w 638175"/>
              <a:gd name="connsiteY1" fmla="*/ 589693 h 590550"/>
              <a:gd name="connsiteX2" fmla="*/ 431578 w 638175"/>
              <a:gd name="connsiteY2" fmla="*/ 386715 h 590550"/>
              <a:gd name="connsiteX3" fmla="*/ 230410 w 638175"/>
              <a:gd name="connsiteY3" fmla="*/ 386715 h 590550"/>
              <a:gd name="connsiteX4" fmla="*/ 104870 w 638175"/>
              <a:gd name="connsiteY4" fmla="*/ 260699 h 590550"/>
              <a:gd name="connsiteX5" fmla="*/ 104870 w 638175"/>
              <a:gd name="connsiteY5" fmla="*/ 105728 h 590550"/>
              <a:gd name="connsiteX6" fmla="*/ 104870 w 638175"/>
              <a:gd name="connsiteY6" fmla="*/ 105728 h 590550"/>
              <a:gd name="connsiteX7" fmla="*/ 104870 w 638175"/>
              <a:gd name="connsiteY7" fmla="*/ 65627 h 590550"/>
              <a:gd name="connsiteX8" fmla="*/ 124492 w 638175"/>
              <a:gd name="connsiteY8" fmla="*/ 65627 h 590550"/>
              <a:gd name="connsiteX9" fmla="*/ 65818 w 638175"/>
              <a:gd name="connsiteY9" fmla="*/ 7144 h 590550"/>
              <a:gd name="connsiteX10" fmla="*/ 7144 w 638175"/>
              <a:gd name="connsiteY10" fmla="*/ 65627 h 590550"/>
              <a:gd name="connsiteX11" fmla="*/ 26670 w 638175"/>
              <a:gd name="connsiteY11" fmla="*/ 65627 h 590550"/>
              <a:gd name="connsiteX12" fmla="*/ 26670 w 638175"/>
              <a:gd name="connsiteY12" fmla="*/ 260699 h 590550"/>
              <a:gd name="connsiteX13" fmla="*/ 230505 w 638175"/>
              <a:gd name="connsiteY13" fmla="*/ 464534 h 590550"/>
              <a:gd name="connsiteX14" fmla="*/ 431673 w 638175"/>
              <a:gd name="connsiteY14" fmla="*/ 464534 h 590550"/>
              <a:gd name="connsiteX15" fmla="*/ 557117 w 638175"/>
              <a:gd name="connsiteY15" fmla="*/ 589693 h 590550"/>
              <a:gd name="connsiteX0" fmla="*/ 549973 w 628269"/>
              <a:gd name="connsiteY0" fmla="*/ 524066 h 524066"/>
              <a:gd name="connsiteX1" fmla="*/ 628269 w 628269"/>
              <a:gd name="connsiteY1" fmla="*/ 524066 h 524066"/>
              <a:gd name="connsiteX2" fmla="*/ 424434 w 628269"/>
              <a:gd name="connsiteY2" fmla="*/ 321088 h 524066"/>
              <a:gd name="connsiteX3" fmla="*/ 223266 w 628269"/>
              <a:gd name="connsiteY3" fmla="*/ 321088 h 524066"/>
              <a:gd name="connsiteX4" fmla="*/ 97726 w 628269"/>
              <a:gd name="connsiteY4" fmla="*/ 195072 h 524066"/>
              <a:gd name="connsiteX5" fmla="*/ 97726 w 628269"/>
              <a:gd name="connsiteY5" fmla="*/ 40101 h 524066"/>
              <a:gd name="connsiteX6" fmla="*/ 97726 w 628269"/>
              <a:gd name="connsiteY6" fmla="*/ 40101 h 524066"/>
              <a:gd name="connsiteX7" fmla="*/ 97726 w 628269"/>
              <a:gd name="connsiteY7" fmla="*/ 0 h 524066"/>
              <a:gd name="connsiteX8" fmla="*/ 117348 w 628269"/>
              <a:gd name="connsiteY8" fmla="*/ 0 h 524066"/>
              <a:gd name="connsiteX9" fmla="*/ 0 w 628269"/>
              <a:gd name="connsiteY9" fmla="*/ 0 h 524066"/>
              <a:gd name="connsiteX10" fmla="*/ 19526 w 628269"/>
              <a:gd name="connsiteY10" fmla="*/ 0 h 524066"/>
              <a:gd name="connsiteX11" fmla="*/ 19526 w 628269"/>
              <a:gd name="connsiteY11" fmla="*/ 195072 h 524066"/>
              <a:gd name="connsiteX12" fmla="*/ 223361 w 628269"/>
              <a:gd name="connsiteY12" fmla="*/ 398907 h 524066"/>
              <a:gd name="connsiteX13" fmla="*/ 424529 w 628269"/>
              <a:gd name="connsiteY13" fmla="*/ 398907 h 524066"/>
              <a:gd name="connsiteX14" fmla="*/ 549973 w 628269"/>
              <a:gd name="connsiteY14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97822 w 608743"/>
              <a:gd name="connsiteY8" fmla="*/ 0 h 524066"/>
              <a:gd name="connsiteX9" fmla="*/ 0 w 608743"/>
              <a:gd name="connsiteY9" fmla="*/ 0 h 524066"/>
              <a:gd name="connsiteX10" fmla="*/ 0 w 608743"/>
              <a:gd name="connsiteY10" fmla="*/ 195072 h 524066"/>
              <a:gd name="connsiteX11" fmla="*/ 203835 w 608743"/>
              <a:gd name="connsiteY11" fmla="*/ 398907 h 524066"/>
              <a:gd name="connsiteX12" fmla="*/ 405003 w 608743"/>
              <a:gd name="connsiteY12" fmla="*/ 398907 h 524066"/>
              <a:gd name="connsiteX13" fmla="*/ 530447 w 608743"/>
              <a:gd name="connsiteY13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0 w 608743"/>
              <a:gd name="connsiteY8" fmla="*/ 0 h 524066"/>
              <a:gd name="connsiteX9" fmla="*/ 0 w 608743"/>
              <a:gd name="connsiteY9" fmla="*/ 195072 h 524066"/>
              <a:gd name="connsiteX10" fmla="*/ 203835 w 608743"/>
              <a:gd name="connsiteY10" fmla="*/ 398907 h 524066"/>
              <a:gd name="connsiteX11" fmla="*/ 405003 w 608743"/>
              <a:gd name="connsiteY11" fmla="*/ 398907 h 524066"/>
              <a:gd name="connsiteX12" fmla="*/ 530447 w 608743"/>
              <a:gd name="connsiteY12" fmla="*/ 524066 h 524066"/>
              <a:gd name="connsiteX0" fmla="*/ 530447 w 608743"/>
              <a:gd name="connsiteY0" fmla="*/ 628003 h 628003"/>
              <a:gd name="connsiteX1" fmla="*/ 608743 w 608743"/>
              <a:gd name="connsiteY1" fmla="*/ 628003 h 628003"/>
              <a:gd name="connsiteX2" fmla="*/ 404908 w 608743"/>
              <a:gd name="connsiteY2" fmla="*/ 425025 h 628003"/>
              <a:gd name="connsiteX3" fmla="*/ 203740 w 608743"/>
              <a:gd name="connsiteY3" fmla="*/ 425025 h 628003"/>
              <a:gd name="connsiteX4" fmla="*/ 78200 w 608743"/>
              <a:gd name="connsiteY4" fmla="*/ 299009 h 628003"/>
              <a:gd name="connsiteX5" fmla="*/ 78200 w 608743"/>
              <a:gd name="connsiteY5" fmla="*/ 144038 h 628003"/>
              <a:gd name="connsiteX6" fmla="*/ 78200 w 608743"/>
              <a:gd name="connsiteY6" fmla="*/ 144038 h 628003"/>
              <a:gd name="connsiteX7" fmla="*/ 76550 w 608743"/>
              <a:gd name="connsiteY7" fmla="*/ 0 h 628003"/>
              <a:gd name="connsiteX8" fmla="*/ 0 w 608743"/>
              <a:gd name="connsiteY8" fmla="*/ 103937 h 628003"/>
              <a:gd name="connsiteX9" fmla="*/ 0 w 608743"/>
              <a:gd name="connsiteY9" fmla="*/ 299009 h 628003"/>
              <a:gd name="connsiteX10" fmla="*/ 203835 w 608743"/>
              <a:gd name="connsiteY10" fmla="*/ 502844 h 628003"/>
              <a:gd name="connsiteX11" fmla="*/ 405003 w 608743"/>
              <a:gd name="connsiteY11" fmla="*/ 502844 h 628003"/>
              <a:gd name="connsiteX12" fmla="*/ 530447 w 608743"/>
              <a:gd name="connsiteY12" fmla="*/ 628003 h 62800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0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2952 h 632952"/>
              <a:gd name="connsiteX1" fmla="*/ 608743 w 608743"/>
              <a:gd name="connsiteY1" fmla="*/ 632952 h 632952"/>
              <a:gd name="connsiteX2" fmla="*/ 404908 w 608743"/>
              <a:gd name="connsiteY2" fmla="*/ 429974 h 632952"/>
              <a:gd name="connsiteX3" fmla="*/ 203740 w 608743"/>
              <a:gd name="connsiteY3" fmla="*/ 429974 h 632952"/>
              <a:gd name="connsiteX4" fmla="*/ 78200 w 608743"/>
              <a:gd name="connsiteY4" fmla="*/ 303958 h 632952"/>
              <a:gd name="connsiteX5" fmla="*/ 78200 w 608743"/>
              <a:gd name="connsiteY5" fmla="*/ 148987 h 632952"/>
              <a:gd name="connsiteX6" fmla="*/ 78200 w 608743"/>
              <a:gd name="connsiteY6" fmla="*/ 148987 h 632952"/>
              <a:gd name="connsiteX7" fmla="*/ 76550 w 608743"/>
              <a:gd name="connsiteY7" fmla="*/ 0 h 632952"/>
              <a:gd name="connsiteX8" fmla="*/ 3300 w 608743"/>
              <a:gd name="connsiteY8" fmla="*/ 3299 h 632952"/>
              <a:gd name="connsiteX9" fmla="*/ 0 w 608743"/>
              <a:gd name="connsiteY9" fmla="*/ 303958 h 632952"/>
              <a:gd name="connsiteX10" fmla="*/ 203835 w 608743"/>
              <a:gd name="connsiteY10" fmla="*/ 507793 h 632952"/>
              <a:gd name="connsiteX11" fmla="*/ 405003 w 608743"/>
              <a:gd name="connsiteY11" fmla="*/ 507793 h 632952"/>
              <a:gd name="connsiteX12" fmla="*/ 530447 w 608743"/>
              <a:gd name="connsiteY12" fmla="*/ 632952 h 632952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490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1302 h 631302"/>
              <a:gd name="connsiteX1" fmla="*/ 608743 w 608743"/>
              <a:gd name="connsiteY1" fmla="*/ 631302 h 631302"/>
              <a:gd name="connsiteX2" fmla="*/ 404908 w 608743"/>
              <a:gd name="connsiteY2" fmla="*/ 428324 h 631302"/>
              <a:gd name="connsiteX3" fmla="*/ 203740 w 608743"/>
              <a:gd name="connsiteY3" fmla="*/ 428324 h 631302"/>
              <a:gd name="connsiteX4" fmla="*/ 78200 w 608743"/>
              <a:gd name="connsiteY4" fmla="*/ 302308 h 631302"/>
              <a:gd name="connsiteX5" fmla="*/ 78200 w 608743"/>
              <a:gd name="connsiteY5" fmla="*/ 147337 h 631302"/>
              <a:gd name="connsiteX6" fmla="*/ 78200 w 608743"/>
              <a:gd name="connsiteY6" fmla="*/ 147337 h 631302"/>
              <a:gd name="connsiteX7" fmla="*/ 76550 w 608743"/>
              <a:gd name="connsiteY7" fmla="*/ 0 h 631302"/>
              <a:gd name="connsiteX8" fmla="*/ 3300 w 608743"/>
              <a:gd name="connsiteY8" fmla="*/ 1649 h 631302"/>
              <a:gd name="connsiteX9" fmla="*/ 0 w 608743"/>
              <a:gd name="connsiteY9" fmla="*/ 302308 h 631302"/>
              <a:gd name="connsiteX10" fmla="*/ 203835 w 608743"/>
              <a:gd name="connsiteY10" fmla="*/ 506143 h 631302"/>
              <a:gd name="connsiteX11" fmla="*/ 405003 w 608743"/>
              <a:gd name="connsiteY11" fmla="*/ 506143 h 631302"/>
              <a:gd name="connsiteX12" fmla="*/ 530447 w 608743"/>
              <a:gd name="connsiteY12" fmla="*/ 631302 h 631302"/>
              <a:gd name="connsiteX0" fmla="*/ 530447 w 608743"/>
              <a:gd name="connsiteY0" fmla="*/ 631303 h 631303"/>
              <a:gd name="connsiteX1" fmla="*/ 608743 w 608743"/>
              <a:gd name="connsiteY1" fmla="*/ 631303 h 631303"/>
              <a:gd name="connsiteX2" fmla="*/ 404908 w 608743"/>
              <a:gd name="connsiteY2" fmla="*/ 428325 h 631303"/>
              <a:gd name="connsiteX3" fmla="*/ 203740 w 608743"/>
              <a:gd name="connsiteY3" fmla="*/ 428325 h 631303"/>
              <a:gd name="connsiteX4" fmla="*/ 78200 w 608743"/>
              <a:gd name="connsiteY4" fmla="*/ 302309 h 631303"/>
              <a:gd name="connsiteX5" fmla="*/ 78200 w 608743"/>
              <a:gd name="connsiteY5" fmla="*/ 147338 h 631303"/>
              <a:gd name="connsiteX6" fmla="*/ 78200 w 608743"/>
              <a:gd name="connsiteY6" fmla="*/ 147338 h 631303"/>
              <a:gd name="connsiteX7" fmla="*/ 76550 w 608743"/>
              <a:gd name="connsiteY7" fmla="*/ 1 h 631303"/>
              <a:gd name="connsiteX8" fmla="*/ 3300 w 608743"/>
              <a:gd name="connsiteY8" fmla="*/ 0 h 631303"/>
              <a:gd name="connsiteX9" fmla="*/ 0 w 608743"/>
              <a:gd name="connsiteY9" fmla="*/ 302309 h 631303"/>
              <a:gd name="connsiteX10" fmla="*/ 203835 w 608743"/>
              <a:gd name="connsiteY10" fmla="*/ 506144 h 631303"/>
              <a:gd name="connsiteX11" fmla="*/ 405003 w 608743"/>
              <a:gd name="connsiteY11" fmla="*/ 506144 h 631303"/>
              <a:gd name="connsiteX12" fmla="*/ 530447 w 608743"/>
              <a:gd name="connsiteY12" fmla="*/ 631303 h 6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743" h="631303">
                <a:moveTo>
                  <a:pt x="530447" y="631303"/>
                </a:moveTo>
                <a:lnTo>
                  <a:pt x="608743" y="631303"/>
                </a:lnTo>
                <a:cubicBezTo>
                  <a:pt x="608167" y="519106"/>
                  <a:pt x="517106" y="428428"/>
                  <a:pt x="404908" y="428325"/>
                </a:cubicBezTo>
                <a:lnTo>
                  <a:pt x="203740" y="428325"/>
                </a:lnTo>
                <a:cubicBezTo>
                  <a:pt x="134329" y="428063"/>
                  <a:pt x="78200" y="371720"/>
                  <a:pt x="78200" y="302309"/>
                </a:cubicBezTo>
                <a:lnTo>
                  <a:pt x="78200" y="147338"/>
                </a:lnTo>
                <a:lnTo>
                  <a:pt x="78200" y="147338"/>
                </a:lnTo>
                <a:lnTo>
                  <a:pt x="76550" y="1"/>
                </a:lnTo>
                <a:lnTo>
                  <a:pt x="3300" y="0"/>
                </a:lnTo>
                <a:lnTo>
                  <a:pt x="0" y="302309"/>
                </a:lnTo>
                <a:cubicBezTo>
                  <a:pt x="105" y="414841"/>
                  <a:pt x="91303" y="506039"/>
                  <a:pt x="203835" y="506144"/>
                </a:cubicBezTo>
                <a:lnTo>
                  <a:pt x="405003" y="506144"/>
                </a:lnTo>
                <a:cubicBezTo>
                  <a:pt x="474086" y="506352"/>
                  <a:pt x="530082" y="562220"/>
                  <a:pt x="530447" y="63130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2752283-DAD3-4BB0-9A42-EE22111FE121}"/>
              </a:ext>
            </a:extLst>
          </p:cNvPr>
          <p:cNvSpPr/>
          <p:nvPr userDrawn="1"/>
        </p:nvSpPr>
        <p:spPr>
          <a:xfrm flipH="1" flipV="1">
            <a:off x="349323" y="1625756"/>
            <a:ext cx="1554346" cy="848784"/>
          </a:xfrm>
          <a:custGeom>
            <a:avLst/>
            <a:gdLst>
              <a:gd name="connsiteX0" fmla="*/ 1458111 w 1554346"/>
              <a:gd name="connsiteY0" fmla="*/ 848784 h 848784"/>
              <a:gd name="connsiteX1" fmla="*/ 1361875 w 1554346"/>
              <a:gd name="connsiteY1" fmla="*/ 752548 h 848784"/>
              <a:gd name="connsiteX2" fmla="*/ 1394046 w 1554346"/>
              <a:gd name="connsiteY2" fmla="*/ 752548 h 848784"/>
              <a:gd name="connsiteX3" fmla="*/ 1394046 w 1554346"/>
              <a:gd name="connsiteY3" fmla="*/ 685046 h 848784"/>
              <a:gd name="connsiteX4" fmla="*/ 1394046 w 1554346"/>
              <a:gd name="connsiteY4" fmla="*/ 563926 h 848784"/>
              <a:gd name="connsiteX5" fmla="*/ 1187826 w 1554346"/>
              <a:gd name="connsiteY5" fmla="*/ 356744 h 848784"/>
              <a:gd name="connsiteX6" fmla="*/ 335451 w 1554346"/>
              <a:gd name="connsiteY6" fmla="*/ 356744 h 848784"/>
              <a:gd name="connsiteX7" fmla="*/ 0 w 1554346"/>
              <a:gd name="connsiteY7" fmla="*/ 21293 h 848784"/>
              <a:gd name="connsiteX8" fmla="*/ 0 w 1554346"/>
              <a:gd name="connsiteY8" fmla="*/ 0 h 848784"/>
              <a:gd name="connsiteX9" fmla="*/ 128131 w 1554346"/>
              <a:gd name="connsiteY9" fmla="*/ 0 h 848784"/>
              <a:gd name="connsiteX10" fmla="*/ 128131 w 1554346"/>
              <a:gd name="connsiteY10" fmla="*/ 21705 h 848784"/>
              <a:gd name="connsiteX11" fmla="*/ 334351 w 1554346"/>
              <a:gd name="connsiteY11" fmla="*/ 228887 h 848784"/>
              <a:gd name="connsiteX12" fmla="*/ 1186726 w 1554346"/>
              <a:gd name="connsiteY12" fmla="*/ 228887 h 848784"/>
              <a:gd name="connsiteX13" fmla="*/ 1522177 w 1554346"/>
              <a:gd name="connsiteY13" fmla="*/ 564337 h 848784"/>
              <a:gd name="connsiteX14" fmla="*/ 1522177 w 1554346"/>
              <a:gd name="connsiteY14" fmla="*/ 685458 h 848784"/>
              <a:gd name="connsiteX15" fmla="*/ 1522177 w 1554346"/>
              <a:gd name="connsiteY15" fmla="*/ 752548 h 848784"/>
              <a:gd name="connsiteX16" fmla="*/ 1554346 w 1554346"/>
              <a:gd name="connsiteY16" fmla="*/ 752548 h 8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4346" h="848784">
                <a:moveTo>
                  <a:pt x="1458111" y="848784"/>
                </a:moveTo>
                <a:lnTo>
                  <a:pt x="1361875" y="752548"/>
                </a:lnTo>
                <a:lnTo>
                  <a:pt x="1394046" y="752548"/>
                </a:lnTo>
                <a:lnTo>
                  <a:pt x="1394046" y="685046"/>
                </a:lnTo>
                <a:lnTo>
                  <a:pt x="1394046" y="563926"/>
                </a:lnTo>
                <a:cubicBezTo>
                  <a:pt x="1393972" y="449908"/>
                  <a:pt x="1301841" y="357348"/>
                  <a:pt x="1187826" y="356744"/>
                </a:cubicBezTo>
                <a:lnTo>
                  <a:pt x="335451" y="356744"/>
                </a:lnTo>
                <a:cubicBezTo>
                  <a:pt x="150249" y="356592"/>
                  <a:pt x="152" y="206494"/>
                  <a:pt x="0" y="21293"/>
                </a:cubicBezTo>
                <a:lnTo>
                  <a:pt x="0" y="0"/>
                </a:lnTo>
                <a:lnTo>
                  <a:pt x="128131" y="0"/>
                </a:lnTo>
                <a:lnTo>
                  <a:pt x="128131" y="21705"/>
                </a:lnTo>
                <a:cubicBezTo>
                  <a:pt x="128280" y="135692"/>
                  <a:pt x="220366" y="228207"/>
                  <a:pt x="334351" y="228887"/>
                </a:cubicBezTo>
                <a:lnTo>
                  <a:pt x="1186726" y="228887"/>
                </a:lnTo>
                <a:cubicBezTo>
                  <a:pt x="1371896" y="229115"/>
                  <a:pt x="1521949" y="379168"/>
                  <a:pt x="1522177" y="564337"/>
                </a:cubicBezTo>
                <a:lnTo>
                  <a:pt x="1522177" y="685458"/>
                </a:lnTo>
                <a:lnTo>
                  <a:pt x="1522177" y="752548"/>
                </a:lnTo>
                <a:lnTo>
                  <a:pt x="1554346" y="7525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0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Orange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CF81067E-4DA6-40C7-85C7-5598EF96D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BC01455C-CE4A-40BC-973C-947DAB3CA2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484512"/>
            <a:ext cx="4350891" cy="174643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51E8AA9C-14BB-451B-B0DA-8E170802F1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EFC3351E-45DF-48D5-8CCC-DE7A7F666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2AF8048-3264-4D26-84E8-0B5C51E899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AE57F49-C687-4115-8827-6D2E6E9286A9}"/>
              </a:ext>
            </a:extLst>
          </p:cNvPr>
          <p:cNvSpPr/>
          <p:nvPr userDrawn="1"/>
        </p:nvSpPr>
        <p:spPr>
          <a:xfrm>
            <a:off x="2432080" y="4232304"/>
            <a:ext cx="878634" cy="911196"/>
          </a:xfrm>
          <a:custGeom>
            <a:avLst/>
            <a:gdLst>
              <a:gd name="connsiteX0" fmla="*/ 557117 w 638175"/>
              <a:gd name="connsiteY0" fmla="*/ 589693 h 590550"/>
              <a:gd name="connsiteX1" fmla="*/ 635413 w 638175"/>
              <a:gd name="connsiteY1" fmla="*/ 589693 h 590550"/>
              <a:gd name="connsiteX2" fmla="*/ 431578 w 638175"/>
              <a:gd name="connsiteY2" fmla="*/ 386715 h 590550"/>
              <a:gd name="connsiteX3" fmla="*/ 230410 w 638175"/>
              <a:gd name="connsiteY3" fmla="*/ 386715 h 590550"/>
              <a:gd name="connsiteX4" fmla="*/ 104870 w 638175"/>
              <a:gd name="connsiteY4" fmla="*/ 260699 h 590550"/>
              <a:gd name="connsiteX5" fmla="*/ 104870 w 638175"/>
              <a:gd name="connsiteY5" fmla="*/ 105728 h 590550"/>
              <a:gd name="connsiteX6" fmla="*/ 104870 w 638175"/>
              <a:gd name="connsiteY6" fmla="*/ 105728 h 590550"/>
              <a:gd name="connsiteX7" fmla="*/ 104870 w 638175"/>
              <a:gd name="connsiteY7" fmla="*/ 65627 h 590550"/>
              <a:gd name="connsiteX8" fmla="*/ 124492 w 638175"/>
              <a:gd name="connsiteY8" fmla="*/ 65627 h 590550"/>
              <a:gd name="connsiteX9" fmla="*/ 65818 w 638175"/>
              <a:gd name="connsiteY9" fmla="*/ 7144 h 590550"/>
              <a:gd name="connsiteX10" fmla="*/ 7144 w 638175"/>
              <a:gd name="connsiteY10" fmla="*/ 65627 h 590550"/>
              <a:gd name="connsiteX11" fmla="*/ 26670 w 638175"/>
              <a:gd name="connsiteY11" fmla="*/ 65627 h 590550"/>
              <a:gd name="connsiteX12" fmla="*/ 26670 w 638175"/>
              <a:gd name="connsiteY12" fmla="*/ 260699 h 590550"/>
              <a:gd name="connsiteX13" fmla="*/ 230505 w 638175"/>
              <a:gd name="connsiteY13" fmla="*/ 464534 h 590550"/>
              <a:gd name="connsiteX14" fmla="*/ 431673 w 638175"/>
              <a:gd name="connsiteY14" fmla="*/ 464534 h 590550"/>
              <a:gd name="connsiteX15" fmla="*/ 557117 w 638175"/>
              <a:gd name="connsiteY15" fmla="*/ 589693 h 590550"/>
              <a:gd name="connsiteX0" fmla="*/ 549973 w 628269"/>
              <a:gd name="connsiteY0" fmla="*/ 524066 h 524066"/>
              <a:gd name="connsiteX1" fmla="*/ 628269 w 628269"/>
              <a:gd name="connsiteY1" fmla="*/ 524066 h 524066"/>
              <a:gd name="connsiteX2" fmla="*/ 424434 w 628269"/>
              <a:gd name="connsiteY2" fmla="*/ 321088 h 524066"/>
              <a:gd name="connsiteX3" fmla="*/ 223266 w 628269"/>
              <a:gd name="connsiteY3" fmla="*/ 321088 h 524066"/>
              <a:gd name="connsiteX4" fmla="*/ 97726 w 628269"/>
              <a:gd name="connsiteY4" fmla="*/ 195072 h 524066"/>
              <a:gd name="connsiteX5" fmla="*/ 97726 w 628269"/>
              <a:gd name="connsiteY5" fmla="*/ 40101 h 524066"/>
              <a:gd name="connsiteX6" fmla="*/ 97726 w 628269"/>
              <a:gd name="connsiteY6" fmla="*/ 40101 h 524066"/>
              <a:gd name="connsiteX7" fmla="*/ 97726 w 628269"/>
              <a:gd name="connsiteY7" fmla="*/ 0 h 524066"/>
              <a:gd name="connsiteX8" fmla="*/ 117348 w 628269"/>
              <a:gd name="connsiteY8" fmla="*/ 0 h 524066"/>
              <a:gd name="connsiteX9" fmla="*/ 0 w 628269"/>
              <a:gd name="connsiteY9" fmla="*/ 0 h 524066"/>
              <a:gd name="connsiteX10" fmla="*/ 19526 w 628269"/>
              <a:gd name="connsiteY10" fmla="*/ 0 h 524066"/>
              <a:gd name="connsiteX11" fmla="*/ 19526 w 628269"/>
              <a:gd name="connsiteY11" fmla="*/ 195072 h 524066"/>
              <a:gd name="connsiteX12" fmla="*/ 223361 w 628269"/>
              <a:gd name="connsiteY12" fmla="*/ 398907 h 524066"/>
              <a:gd name="connsiteX13" fmla="*/ 424529 w 628269"/>
              <a:gd name="connsiteY13" fmla="*/ 398907 h 524066"/>
              <a:gd name="connsiteX14" fmla="*/ 549973 w 628269"/>
              <a:gd name="connsiteY14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97822 w 608743"/>
              <a:gd name="connsiteY8" fmla="*/ 0 h 524066"/>
              <a:gd name="connsiteX9" fmla="*/ 0 w 608743"/>
              <a:gd name="connsiteY9" fmla="*/ 0 h 524066"/>
              <a:gd name="connsiteX10" fmla="*/ 0 w 608743"/>
              <a:gd name="connsiteY10" fmla="*/ 195072 h 524066"/>
              <a:gd name="connsiteX11" fmla="*/ 203835 w 608743"/>
              <a:gd name="connsiteY11" fmla="*/ 398907 h 524066"/>
              <a:gd name="connsiteX12" fmla="*/ 405003 w 608743"/>
              <a:gd name="connsiteY12" fmla="*/ 398907 h 524066"/>
              <a:gd name="connsiteX13" fmla="*/ 530447 w 608743"/>
              <a:gd name="connsiteY13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0 w 608743"/>
              <a:gd name="connsiteY8" fmla="*/ 0 h 524066"/>
              <a:gd name="connsiteX9" fmla="*/ 0 w 608743"/>
              <a:gd name="connsiteY9" fmla="*/ 195072 h 524066"/>
              <a:gd name="connsiteX10" fmla="*/ 203835 w 608743"/>
              <a:gd name="connsiteY10" fmla="*/ 398907 h 524066"/>
              <a:gd name="connsiteX11" fmla="*/ 405003 w 608743"/>
              <a:gd name="connsiteY11" fmla="*/ 398907 h 524066"/>
              <a:gd name="connsiteX12" fmla="*/ 530447 w 608743"/>
              <a:gd name="connsiteY12" fmla="*/ 524066 h 524066"/>
              <a:gd name="connsiteX0" fmla="*/ 530447 w 608743"/>
              <a:gd name="connsiteY0" fmla="*/ 628003 h 628003"/>
              <a:gd name="connsiteX1" fmla="*/ 608743 w 608743"/>
              <a:gd name="connsiteY1" fmla="*/ 628003 h 628003"/>
              <a:gd name="connsiteX2" fmla="*/ 404908 w 608743"/>
              <a:gd name="connsiteY2" fmla="*/ 425025 h 628003"/>
              <a:gd name="connsiteX3" fmla="*/ 203740 w 608743"/>
              <a:gd name="connsiteY3" fmla="*/ 425025 h 628003"/>
              <a:gd name="connsiteX4" fmla="*/ 78200 w 608743"/>
              <a:gd name="connsiteY4" fmla="*/ 299009 h 628003"/>
              <a:gd name="connsiteX5" fmla="*/ 78200 w 608743"/>
              <a:gd name="connsiteY5" fmla="*/ 144038 h 628003"/>
              <a:gd name="connsiteX6" fmla="*/ 78200 w 608743"/>
              <a:gd name="connsiteY6" fmla="*/ 144038 h 628003"/>
              <a:gd name="connsiteX7" fmla="*/ 76550 w 608743"/>
              <a:gd name="connsiteY7" fmla="*/ 0 h 628003"/>
              <a:gd name="connsiteX8" fmla="*/ 0 w 608743"/>
              <a:gd name="connsiteY8" fmla="*/ 103937 h 628003"/>
              <a:gd name="connsiteX9" fmla="*/ 0 w 608743"/>
              <a:gd name="connsiteY9" fmla="*/ 299009 h 628003"/>
              <a:gd name="connsiteX10" fmla="*/ 203835 w 608743"/>
              <a:gd name="connsiteY10" fmla="*/ 502844 h 628003"/>
              <a:gd name="connsiteX11" fmla="*/ 405003 w 608743"/>
              <a:gd name="connsiteY11" fmla="*/ 502844 h 628003"/>
              <a:gd name="connsiteX12" fmla="*/ 530447 w 608743"/>
              <a:gd name="connsiteY12" fmla="*/ 628003 h 62800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0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2952 h 632952"/>
              <a:gd name="connsiteX1" fmla="*/ 608743 w 608743"/>
              <a:gd name="connsiteY1" fmla="*/ 632952 h 632952"/>
              <a:gd name="connsiteX2" fmla="*/ 404908 w 608743"/>
              <a:gd name="connsiteY2" fmla="*/ 429974 h 632952"/>
              <a:gd name="connsiteX3" fmla="*/ 203740 w 608743"/>
              <a:gd name="connsiteY3" fmla="*/ 429974 h 632952"/>
              <a:gd name="connsiteX4" fmla="*/ 78200 w 608743"/>
              <a:gd name="connsiteY4" fmla="*/ 303958 h 632952"/>
              <a:gd name="connsiteX5" fmla="*/ 78200 w 608743"/>
              <a:gd name="connsiteY5" fmla="*/ 148987 h 632952"/>
              <a:gd name="connsiteX6" fmla="*/ 78200 w 608743"/>
              <a:gd name="connsiteY6" fmla="*/ 148987 h 632952"/>
              <a:gd name="connsiteX7" fmla="*/ 76550 w 608743"/>
              <a:gd name="connsiteY7" fmla="*/ 0 h 632952"/>
              <a:gd name="connsiteX8" fmla="*/ 3300 w 608743"/>
              <a:gd name="connsiteY8" fmla="*/ 3299 h 632952"/>
              <a:gd name="connsiteX9" fmla="*/ 0 w 608743"/>
              <a:gd name="connsiteY9" fmla="*/ 303958 h 632952"/>
              <a:gd name="connsiteX10" fmla="*/ 203835 w 608743"/>
              <a:gd name="connsiteY10" fmla="*/ 507793 h 632952"/>
              <a:gd name="connsiteX11" fmla="*/ 405003 w 608743"/>
              <a:gd name="connsiteY11" fmla="*/ 507793 h 632952"/>
              <a:gd name="connsiteX12" fmla="*/ 530447 w 608743"/>
              <a:gd name="connsiteY12" fmla="*/ 632952 h 632952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490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1302 h 631302"/>
              <a:gd name="connsiteX1" fmla="*/ 608743 w 608743"/>
              <a:gd name="connsiteY1" fmla="*/ 631302 h 631302"/>
              <a:gd name="connsiteX2" fmla="*/ 404908 w 608743"/>
              <a:gd name="connsiteY2" fmla="*/ 428324 h 631302"/>
              <a:gd name="connsiteX3" fmla="*/ 203740 w 608743"/>
              <a:gd name="connsiteY3" fmla="*/ 428324 h 631302"/>
              <a:gd name="connsiteX4" fmla="*/ 78200 w 608743"/>
              <a:gd name="connsiteY4" fmla="*/ 302308 h 631302"/>
              <a:gd name="connsiteX5" fmla="*/ 78200 w 608743"/>
              <a:gd name="connsiteY5" fmla="*/ 147337 h 631302"/>
              <a:gd name="connsiteX6" fmla="*/ 78200 w 608743"/>
              <a:gd name="connsiteY6" fmla="*/ 147337 h 631302"/>
              <a:gd name="connsiteX7" fmla="*/ 76550 w 608743"/>
              <a:gd name="connsiteY7" fmla="*/ 0 h 631302"/>
              <a:gd name="connsiteX8" fmla="*/ 3300 w 608743"/>
              <a:gd name="connsiteY8" fmla="*/ 1649 h 631302"/>
              <a:gd name="connsiteX9" fmla="*/ 0 w 608743"/>
              <a:gd name="connsiteY9" fmla="*/ 302308 h 631302"/>
              <a:gd name="connsiteX10" fmla="*/ 203835 w 608743"/>
              <a:gd name="connsiteY10" fmla="*/ 506143 h 631302"/>
              <a:gd name="connsiteX11" fmla="*/ 405003 w 608743"/>
              <a:gd name="connsiteY11" fmla="*/ 506143 h 631302"/>
              <a:gd name="connsiteX12" fmla="*/ 530447 w 608743"/>
              <a:gd name="connsiteY12" fmla="*/ 631302 h 631302"/>
              <a:gd name="connsiteX0" fmla="*/ 530447 w 608743"/>
              <a:gd name="connsiteY0" fmla="*/ 631303 h 631303"/>
              <a:gd name="connsiteX1" fmla="*/ 608743 w 608743"/>
              <a:gd name="connsiteY1" fmla="*/ 631303 h 631303"/>
              <a:gd name="connsiteX2" fmla="*/ 404908 w 608743"/>
              <a:gd name="connsiteY2" fmla="*/ 428325 h 631303"/>
              <a:gd name="connsiteX3" fmla="*/ 203740 w 608743"/>
              <a:gd name="connsiteY3" fmla="*/ 428325 h 631303"/>
              <a:gd name="connsiteX4" fmla="*/ 78200 w 608743"/>
              <a:gd name="connsiteY4" fmla="*/ 302309 h 631303"/>
              <a:gd name="connsiteX5" fmla="*/ 78200 w 608743"/>
              <a:gd name="connsiteY5" fmla="*/ 147338 h 631303"/>
              <a:gd name="connsiteX6" fmla="*/ 78200 w 608743"/>
              <a:gd name="connsiteY6" fmla="*/ 147338 h 631303"/>
              <a:gd name="connsiteX7" fmla="*/ 76550 w 608743"/>
              <a:gd name="connsiteY7" fmla="*/ 1 h 631303"/>
              <a:gd name="connsiteX8" fmla="*/ 3300 w 608743"/>
              <a:gd name="connsiteY8" fmla="*/ 0 h 631303"/>
              <a:gd name="connsiteX9" fmla="*/ 0 w 608743"/>
              <a:gd name="connsiteY9" fmla="*/ 302309 h 631303"/>
              <a:gd name="connsiteX10" fmla="*/ 203835 w 608743"/>
              <a:gd name="connsiteY10" fmla="*/ 506144 h 631303"/>
              <a:gd name="connsiteX11" fmla="*/ 405003 w 608743"/>
              <a:gd name="connsiteY11" fmla="*/ 506144 h 631303"/>
              <a:gd name="connsiteX12" fmla="*/ 530447 w 608743"/>
              <a:gd name="connsiteY12" fmla="*/ 631303 h 6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743" h="631303">
                <a:moveTo>
                  <a:pt x="530447" y="631303"/>
                </a:moveTo>
                <a:lnTo>
                  <a:pt x="608743" y="631303"/>
                </a:lnTo>
                <a:cubicBezTo>
                  <a:pt x="608167" y="519106"/>
                  <a:pt x="517106" y="428428"/>
                  <a:pt x="404908" y="428325"/>
                </a:cubicBezTo>
                <a:lnTo>
                  <a:pt x="203740" y="428325"/>
                </a:lnTo>
                <a:cubicBezTo>
                  <a:pt x="134329" y="428063"/>
                  <a:pt x="78200" y="371720"/>
                  <a:pt x="78200" y="302309"/>
                </a:cubicBezTo>
                <a:lnTo>
                  <a:pt x="78200" y="147338"/>
                </a:lnTo>
                <a:lnTo>
                  <a:pt x="78200" y="147338"/>
                </a:lnTo>
                <a:lnTo>
                  <a:pt x="76550" y="1"/>
                </a:lnTo>
                <a:lnTo>
                  <a:pt x="3300" y="0"/>
                </a:lnTo>
                <a:lnTo>
                  <a:pt x="0" y="302309"/>
                </a:lnTo>
                <a:cubicBezTo>
                  <a:pt x="105" y="414841"/>
                  <a:pt x="91303" y="506039"/>
                  <a:pt x="203835" y="506144"/>
                </a:cubicBezTo>
                <a:lnTo>
                  <a:pt x="405003" y="506144"/>
                </a:lnTo>
                <a:cubicBezTo>
                  <a:pt x="474086" y="506352"/>
                  <a:pt x="530082" y="562220"/>
                  <a:pt x="530447" y="63130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A9760A6-BE26-4765-B323-07F972A0B4A6}"/>
              </a:ext>
            </a:extLst>
          </p:cNvPr>
          <p:cNvSpPr/>
          <p:nvPr userDrawn="1"/>
        </p:nvSpPr>
        <p:spPr>
          <a:xfrm flipH="1" flipV="1">
            <a:off x="349323" y="1625756"/>
            <a:ext cx="1554346" cy="848784"/>
          </a:xfrm>
          <a:custGeom>
            <a:avLst/>
            <a:gdLst>
              <a:gd name="connsiteX0" fmla="*/ 1458111 w 1554346"/>
              <a:gd name="connsiteY0" fmla="*/ 848784 h 848784"/>
              <a:gd name="connsiteX1" fmla="*/ 1361875 w 1554346"/>
              <a:gd name="connsiteY1" fmla="*/ 752548 h 848784"/>
              <a:gd name="connsiteX2" fmla="*/ 1394046 w 1554346"/>
              <a:gd name="connsiteY2" fmla="*/ 752548 h 848784"/>
              <a:gd name="connsiteX3" fmla="*/ 1394046 w 1554346"/>
              <a:gd name="connsiteY3" fmla="*/ 685046 h 848784"/>
              <a:gd name="connsiteX4" fmla="*/ 1394046 w 1554346"/>
              <a:gd name="connsiteY4" fmla="*/ 563926 h 848784"/>
              <a:gd name="connsiteX5" fmla="*/ 1187826 w 1554346"/>
              <a:gd name="connsiteY5" fmla="*/ 356744 h 848784"/>
              <a:gd name="connsiteX6" fmla="*/ 335451 w 1554346"/>
              <a:gd name="connsiteY6" fmla="*/ 356744 h 848784"/>
              <a:gd name="connsiteX7" fmla="*/ 0 w 1554346"/>
              <a:gd name="connsiteY7" fmla="*/ 21293 h 848784"/>
              <a:gd name="connsiteX8" fmla="*/ 0 w 1554346"/>
              <a:gd name="connsiteY8" fmla="*/ 0 h 848784"/>
              <a:gd name="connsiteX9" fmla="*/ 128131 w 1554346"/>
              <a:gd name="connsiteY9" fmla="*/ 0 h 848784"/>
              <a:gd name="connsiteX10" fmla="*/ 128131 w 1554346"/>
              <a:gd name="connsiteY10" fmla="*/ 21705 h 848784"/>
              <a:gd name="connsiteX11" fmla="*/ 334351 w 1554346"/>
              <a:gd name="connsiteY11" fmla="*/ 228887 h 848784"/>
              <a:gd name="connsiteX12" fmla="*/ 1186726 w 1554346"/>
              <a:gd name="connsiteY12" fmla="*/ 228887 h 848784"/>
              <a:gd name="connsiteX13" fmla="*/ 1522177 w 1554346"/>
              <a:gd name="connsiteY13" fmla="*/ 564337 h 848784"/>
              <a:gd name="connsiteX14" fmla="*/ 1522177 w 1554346"/>
              <a:gd name="connsiteY14" fmla="*/ 685458 h 848784"/>
              <a:gd name="connsiteX15" fmla="*/ 1522177 w 1554346"/>
              <a:gd name="connsiteY15" fmla="*/ 752548 h 848784"/>
              <a:gd name="connsiteX16" fmla="*/ 1554346 w 1554346"/>
              <a:gd name="connsiteY16" fmla="*/ 752548 h 8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4346" h="848784">
                <a:moveTo>
                  <a:pt x="1458111" y="848784"/>
                </a:moveTo>
                <a:lnTo>
                  <a:pt x="1361875" y="752548"/>
                </a:lnTo>
                <a:lnTo>
                  <a:pt x="1394046" y="752548"/>
                </a:lnTo>
                <a:lnTo>
                  <a:pt x="1394046" y="685046"/>
                </a:lnTo>
                <a:lnTo>
                  <a:pt x="1394046" y="563926"/>
                </a:lnTo>
                <a:cubicBezTo>
                  <a:pt x="1393972" y="449908"/>
                  <a:pt x="1301841" y="357348"/>
                  <a:pt x="1187826" y="356744"/>
                </a:cubicBezTo>
                <a:lnTo>
                  <a:pt x="335451" y="356744"/>
                </a:lnTo>
                <a:cubicBezTo>
                  <a:pt x="150249" y="356592"/>
                  <a:pt x="152" y="206494"/>
                  <a:pt x="0" y="21293"/>
                </a:cubicBezTo>
                <a:lnTo>
                  <a:pt x="0" y="0"/>
                </a:lnTo>
                <a:lnTo>
                  <a:pt x="128131" y="0"/>
                </a:lnTo>
                <a:lnTo>
                  <a:pt x="128131" y="21705"/>
                </a:lnTo>
                <a:cubicBezTo>
                  <a:pt x="128280" y="135692"/>
                  <a:pt x="220366" y="228207"/>
                  <a:pt x="334351" y="228887"/>
                </a:cubicBezTo>
                <a:lnTo>
                  <a:pt x="1186726" y="228887"/>
                </a:lnTo>
                <a:cubicBezTo>
                  <a:pt x="1371896" y="229115"/>
                  <a:pt x="1521949" y="379168"/>
                  <a:pt x="1522177" y="564337"/>
                </a:cubicBezTo>
                <a:lnTo>
                  <a:pt x="1522177" y="685458"/>
                </a:lnTo>
                <a:lnTo>
                  <a:pt x="1522177" y="752548"/>
                </a:lnTo>
                <a:lnTo>
                  <a:pt x="1554346" y="7525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2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3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="" xmlns:a16="http://schemas.microsoft.com/office/drawing/2014/main" id="{7466F68F-632F-4B72-8FFE-D6FDEA916D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="" xmlns:a16="http://schemas.microsoft.com/office/drawing/2014/main" id="{7466F68F-632F-4B72-8FFE-D6FDEA916D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2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17">
            <a:extLst>
              <a:ext uri="{FF2B5EF4-FFF2-40B4-BE49-F238E27FC236}">
                <a16:creationId xmlns="" xmlns:a16="http://schemas.microsoft.com/office/drawing/2014/main" id="{C8FF2E54-3409-4533-AD35-2300C865E8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A9289587-43D9-4F2F-B61D-8BF4B8A6C4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3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9030EDC-5199-44DF-B539-E550E9713269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DCEC90A0-3601-4B7A-9B41-7CC5720CF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26CD5378-5F08-4FB9-B3F7-ECF48E0AA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542432-5EB9-4116-8D00-F15D51B72B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3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="" xmlns:a16="http://schemas.microsoft.com/office/drawing/2014/main" id="{6F3EEEE7-4CC9-4AF5-99F2-5B46C80342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AED148F9-351F-4828-BB3E-7CBC9D0D9E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0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="" xmlns:a16="http://schemas.microsoft.com/office/drawing/2014/main" id="{74DE60DE-779C-4484-9857-AC20A9F929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2F023C2C-C6E5-4191-A833-3E832293EEB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2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B7D177E5-A5A6-492C-A4A5-EEE33AE7C449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44" name="Content Placeholder 17">
            <a:extLst>
              <a:ext uri="{FF2B5EF4-FFF2-40B4-BE49-F238E27FC236}">
                <a16:creationId xmlns="" xmlns:a16="http://schemas.microsoft.com/office/drawing/2014/main" id="{7EA288D9-34CF-442E-B3B7-71E697494E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itle 45">
            <a:extLst>
              <a:ext uri="{FF2B5EF4-FFF2-40B4-BE49-F238E27FC236}">
                <a16:creationId xmlns="" xmlns:a16="http://schemas.microsoft.com/office/drawing/2014/main" id="{C0957AC9-E511-4D59-9332-4139B0F3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7965EBA-9E82-4C88-9FDA-6AA83CFA40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6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9332B22-F4CA-4F16-BE40-CD755A8357D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bg2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B2B22126-CA2F-4C1C-8497-84DBDDEC4E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4C6CA69-A545-4041-8881-DB47FB00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3B54234-B2ED-48F0-B5F3-3FE48D2B4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2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5502C570-9134-4137-A0C1-8B1FB513C3B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2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D673718E-900A-4835-AAC6-5C2DC24831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F5DF9C-336C-4E7E-8F74-69BD2D67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9B7B446-9B46-409B-83FA-E912114A0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8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76C4981-CC1F-4903-9111-9030A16872B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6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3C8C010B-F1EB-471E-9EDD-449EF00659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FC1459D-6E93-4D3B-A58D-76D1DFDC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84FC3E2-86D3-4231-ABC1-B9A30ADD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0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="" xmlns:a16="http://schemas.microsoft.com/office/drawing/2014/main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3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="" xmlns:a16="http://schemas.microsoft.com/office/drawing/2014/main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7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="" xmlns:a16="http://schemas.microsoft.com/office/drawing/2014/main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9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="" xmlns:a16="http://schemas.microsoft.com/office/drawing/2014/main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7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64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accent5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accent5">
              <a:lumMod val="50000"/>
              <a:alpha val="58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30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accent2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accent2">
              <a:lumMod val="50000"/>
              <a:alpha val="58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86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accent6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accent6">
              <a:lumMod val="50000"/>
              <a:alpha val="58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08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="" xmlns:a16="http://schemas.microsoft.com/office/drawing/2014/main" id="{553CF174-B3CB-4BA5-92AF-7BE4DB5662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0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1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="" xmlns:a16="http://schemas.microsoft.com/office/drawing/2014/main" id="{D7DA2732-1839-49B2-BECA-BA34899D3D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8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="" xmlns:a16="http://schemas.microsoft.com/office/drawing/2014/main" id="{62B37597-8F3E-45F0-AE40-44F344D16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1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E946C65-60AA-44D0-A250-01455E648453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0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06DAFEF-026C-418E-A726-720BEA62E2AE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097357AC-D8D5-49DE-83DC-32051A6B8755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4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=""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=""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=""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583285B-7D90-4808-80CF-2E4A4095AA3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1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A15A5DF3-4C8C-438E-A85C-7F7A356B3877}"/>
              </a:ext>
            </a:extLst>
          </p:cNvPr>
          <p:cNvSpPr/>
          <p:nvPr/>
        </p:nvSpPr>
        <p:spPr>
          <a:xfrm>
            <a:off x="1327234" y="3692620"/>
            <a:ext cx="1250925" cy="1450880"/>
          </a:xfrm>
          <a:custGeom>
            <a:avLst/>
            <a:gdLst>
              <a:gd name="connsiteX0" fmla="*/ 1160227 w 1250925"/>
              <a:gd name="connsiteY0" fmla="*/ 0 h 1450880"/>
              <a:gd name="connsiteX1" fmla="*/ 1250925 w 1250925"/>
              <a:gd name="connsiteY1" fmla="*/ 91877 h 1450880"/>
              <a:gd name="connsiteX2" fmla="*/ 1160227 w 1250925"/>
              <a:gd name="connsiteY2" fmla="*/ 181396 h 1450880"/>
              <a:gd name="connsiteX3" fmla="*/ 1160227 w 1250925"/>
              <a:gd name="connsiteY3" fmla="*/ 150771 h 1450880"/>
              <a:gd name="connsiteX4" fmla="*/ 1091910 w 1250925"/>
              <a:gd name="connsiteY4" fmla="*/ 150771 h 1450880"/>
              <a:gd name="connsiteX5" fmla="*/ 886956 w 1250925"/>
              <a:gd name="connsiteY5" fmla="*/ 150771 h 1450880"/>
              <a:gd name="connsiteX6" fmla="*/ 691425 w 1250925"/>
              <a:gd name="connsiteY6" fmla="*/ 346301 h 1450880"/>
              <a:gd name="connsiteX7" fmla="*/ 691425 w 1250925"/>
              <a:gd name="connsiteY7" fmla="*/ 659622 h 1450880"/>
              <a:gd name="connsiteX8" fmla="*/ 374570 w 1250925"/>
              <a:gd name="connsiteY8" fmla="*/ 976476 h 1450880"/>
              <a:gd name="connsiteX9" fmla="*/ 349835 w 1250925"/>
              <a:gd name="connsiteY9" fmla="*/ 976476 h 1450880"/>
              <a:gd name="connsiteX10" fmla="*/ 312142 w 1250925"/>
              <a:gd name="connsiteY10" fmla="*/ 976476 h 1450880"/>
              <a:gd name="connsiteX11" fmla="*/ 121323 w 1250925"/>
              <a:gd name="connsiteY11" fmla="*/ 1172007 h 1450880"/>
              <a:gd name="connsiteX12" fmla="*/ 121323 w 1250925"/>
              <a:gd name="connsiteY12" fmla="*/ 1450880 h 1450880"/>
              <a:gd name="connsiteX13" fmla="*/ 0 w 1250925"/>
              <a:gd name="connsiteY13" fmla="*/ 1450880 h 1450880"/>
              <a:gd name="connsiteX14" fmla="*/ 0 w 1250925"/>
              <a:gd name="connsiteY14" fmla="*/ 1173185 h 1450880"/>
              <a:gd name="connsiteX15" fmla="*/ 312142 w 1250925"/>
              <a:gd name="connsiteY15" fmla="*/ 856330 h 1450880"/>
              <a:gd name="connsiteX16" fmla="*/ 336878 w 1250925"/>
              <a:gd name="connsiteY16" fmla="*/ 856330 h 1450880"/>
              <a:gd name="connsiteX17" fmla="*/ 374570 w 1250925"/>
              <a:gd name="connsiteY17" fmla="*/ 856330 h 1450880"/>
              <a:gd name="connsiteX18" fmla="*/ 570102 w 1250925"/>
              <a:gd name="connsiteY18" fmla="*/ 660800 h 1450880"/>
              <a:gd name="connsiteX19" fmla="*/ 570102 w 1250925"/>
              <a:gd name="connsiteY19" fmla="*/ 347479 h 1450880"/>
              <a:gd name="connsiteX20" fmla="*/ 886956 w 1250925"/>
              <a:gd name="connsiteY20" fmla="*/ 30625 h 1450880"/>
              <a:gd name="connsiteX21" fmla="*/ 1038904 w 1250925"/>
              <a:gd name="connsiteY21" fmla="*/ 30625 h 1450880"/>
              <a:gd name="connsiteX22" fmla="*/ 1160227 w 1250925"/>
              <a:gd name="connsiteY22" fmla="*/ 30625 h 14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50925" h="1450880">
                <a:moveTo>
                  <a:pt x="1160227" y="0"/>
                </a:moveTo>
                <a:lnTo>
                  <a:pt x="1250925" y="91877"/>
                </a:lnTo>
                <a:lnTo>
                  <a:pt x="1160227" y="181396"/>
                </a:lnTo>
                <a:lnTo>
                  <a:pt x="1160227" y="150771"/>
                </a:lnTo>
                <a:lnTo>
                  <a:pt x="1091910" y="150771"/>
                </a:lnTo>
                <a:lnTo>
                  <a:pt x="886956" y="150771"/>
                </a:lnTo>
                <a:cubicBezTo>
                  <a:pt x="779767" y="150771"/>
                  <a:pt x="691425" y="237935"/>
                  <a:pt x="691425" y="346301"/>
                </a:cubicBezTo>
                <a:lnTo>
                  <a:pt x="691425" y="659622"/>
                </a:lnTo>
                <a:cubicBezTo>
                  <a:pt x="691425" y="833950"/>
                  <a:pt x="550077" y="976476"/>
                  <a:pt x="374570" y="976476"/>
                </a:cubicBezTo>
                <a:lnTo>
                  <a:pt x="349835" y="976476"/>
                </a:lnTo>
                <a:lnTo>
                  <a:pt x="312142" y="976476"/>
                </a:lnTo>
                <a:cubicBezTo>
                  <a:pt x="204954" y="976476"/>
                  <a:pt x="121323" y="1063641"/>
                  <a:pt x="121323" y="1172007"/>
                </a:cubicBezTo>
                <a:lnTo>
                  <a:pt x="121323" y="1450880"/>
                </a:lnTo>
                <a:lnTo>
                  <a:pt x="0" y="1450880"/>
                </a:lnTo>
                <a:lnTo>
                  <a:pt x="0" y="1173185"/>
                </a:lnTo>
                <a:cubicBezTo>
                  <a:pt x="0" y="998857"/>
                  <a:pt x="136636" y="856330"/>
                  <a:pt x="312142" y="856330"/>
                </a:cubicBezTo>
                <a:lnTo>
                  <a:pt x="336878" y="856330"/>
                </a:lnTo>
                <a:lnTo>
                  <a:pt x="374570" y="856330"/>
                </a:lnTo>
                <a:cubicBezTo>
                  <a:pt x="481760" y="856330"/>
                  <a:pt x="570102" y="769166"/>
                  <a:pt x="570102" y="660800"/>
                </a:cubicBezTo>
                <a:lnTo>
                  <a:pt x="570102" y="347479"/>
                </a:lnTo>
                <a:cubicBezTo>
                  <a:pt x="570102" y="173151"/>
                  <a:pt x="711449" y="30625"/>
                  <a:pt x="886956" y="30625"/>
                </a:cubicBezTo>
                <a:lnTo>
                  <a:pt x="1038904" y="30625"/>
                </a:lnTo>
                <a:lnTo>
                  <a:pt x="1160227" y="30625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504665B-2275-47D4-891E-A63CD8AB6221}"/>
              </a:ext>
            </a:extLst>
          </p:cNvPr>
          <p:cNvSpPr/>
          <p:nvPr/>
        </p:nvSpPr>
        <p:spPr>
          <a:xfrm>
            <a:off x="275835" y="4084797"/>
            <a:ext cx="4296166" cy="227334"/>
          </a:xfrm>
          <a:custGeom>
            <a:avLst/>
            <a:gdLst>
              <a:gd name="connsiteX0" fmla="*/ 122314 w 4647067"/>
              <a:gd name="connsiteY0" fmla="*/ 0 h 245902"/>
              <a:gd name="connsiteX1" fmla="*/ 122314 w 4647067"/>
              <a:gd name="connsiteY1" fmla="*/ 40771 h 245902"/>
              <a:gd name="connsiteX2" fmla="*/ 205131 w 4647067"/>
              <a:gd name="connsiteY2" fmla="*/ 40771 h 245902"/>
              <a:gd name="connsiteX3" fmla="*/ 4647067 w 4647067"/>
              <a:gd name="connsiteY3" fmla="*/ 40771 h 245902"/>
              <a:gd name="connsiteX4" fmla="*/ 4647067 w 4647067"/>
              <a:gd name="connsiteY4" fmla="*/ 205131 h 245902"/>
              <a:gd name="connsiteX5" fmla="*/ 286673 w 4647067"/>
              <a:gd name="connsiteY5" fmla="*/ 205131 h 245902"/>
              <a:gd name="connsiteX6" fmla="*/ 122314 w 4647067"/>
              <a:gd name="connsiteY6" fmla="*/ 205131 h 245902"/>
              <a:gd name="connsiteX7" fmla="*/ 122314 w 4647067"/>
              <a:gd name="connsiteY7" fmla="*/ 245902 h 245902"/>
              <a:gd name="connsiteX8" fmla="*/ 0 w 4647067"/>
              <a:gd name="connsiteY8" fmla="*/ 122313 h 2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7067" h="245902">
                <a:moveTo>
                  <a:pt x="122314" y="0"/>
                </a:moveTo>
                <a:lnTo>
                  <a:pt x="122314" y="40771"/>
                </a:lnTo>
                <a:lnTo>
                  <a:pt x="205131" y="40771"/>
                </a:lnTo>
                <a:lnTo>
                  <a:pt x="4647067" y="40771"/>
                </a:lnTo>
                <a:lnTo>
                  <a:pt x="4647067" y="205131"/>
                </a:lnTo>
                <a:lnTo>
                  <a:pt x="286673" y="205131"/>
                </a:lnTo>
                <a:lnTo>
                  <a:pt x="122314" y="205131"/>
                </a:lnTo>
                <a:lnTo>
                  <a:pt x="122314" y="245902"/>
                </a:lnTo>
                <a:lnTo>
                  <a:pt x="0" y="122313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B062920-0159-4DE5-A9C3-348BC8A6608F}"/>
              </a:ext>
            </a:extLst>
          </p:cNvPr>
          <p:cNvSpPr/>
          <p:nvPr/>
        </p:nvSpPr>
        <p:spPr>
          <a:xfrm>
            <a:off x="4179381" y="1091565"/>
            <a:ext cx="392620" cy="742534"/>
          </a:xfrm>
          <a:custGeom>
            <a:avLst/>
            <a:gdLst>
              <a:gd name="connsiteX0" fmla="*/ 127410 w 424688"/>
              <a:gd name="connsiteY0" fmla="*/ 0 h 803183"/>
              <a:gd name="connsiteX1" fmla="*/ 254820 w 424688"/>
              <a:gd name="connsiteY1" fmla="*/ 126135 h 803183"/>
              <a:gd name="connsiteX2" fmla="*/ 212775 w 424688"/>
              <a:gd name="connsiteY2" fmla="*/ 126135 h 803183"/>
              <a:gd name="connsiteX3" fmla="*/ 212775 w 424688"/>
              <a:gd name="connsiteY3" fmla="*/ 221693 h 803183"/>
              <a:gd name="connsiteX4" fmla="*/ 212775 w 424688"/>
              <a:gd name="connsiteY4" fmla="*/ 368216 h 803183"/>
              <a:gd name="connsiteX5" fmla="*/ 378866 w 424688"/>
              <a:gd name="connsiteY5" fmla="*/ 618159 h 803183"/>
              <a:gd name="connsiteX6" fmla="*/ 424688 w 424688"/>
              <a:gd name="connsiteY6" fmla="*/ 627489 h 803183"/>
              <a:gd name="connsiteX7" fmla="*/ 424688 w 424688"/>
              <a:gd name="connsiteY7" fmla="*/ 803183 h 803183"/>
              <a:gd name="connsiteX8" fmla="*/ 394074 w 424688"/>
              <a:gd name="connsiteY8" fmla="*/ 800094 h 803183"/>
              <a:gd name="connsiteX9" fmla="*/ 42045 w 424688"/>
              <a:gd name="connsiteY9" fmla="*/ 368216 h 803183"/>
              <a:gd name="connsiteX10" fmla="*/ 42045 w 424688"/>
              <a:gd name="connsiteY10" fmla="*/ 150343 h 803183"/>
              <a:gd name="connsiteX11" fmla="*/ 42045 w 424688"/>
              <a:gd name="connsiteY11" fmla="*/ 126135 h 803183"/>
              <a:gd name="connsiteX12" fmla="*/ 0 w 424688"/>
              <a:gd name="connsiteY12" fmla="*/ 126135 h 8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8" h="803183">
                <a:moveTo>
                  <a:pt x="127410" y="0"/>
                </a:moveTo>
                <a:lnTo>
                  <a:pt x="254820" y="126135"/>
                </a:lnTo>
                <a:lnTo>
                  <a:pt x="212775" y="126135"/>
                </a:lnTo>
                <a:lnTo>
                  <a:pt x="212775" y="221693"/>
                </a:lnTo>
                <a:lnTo>
                  <a:pt x="212775" y="368216"/>
                </a:lnTo>
                <a:cubicBezTo>
                  <a:pt x="212775" y="480018"/>
                  <a:pt x="281577" y="576770"/>
                  <a:pt x="378866" y="618159"/>
                </a:cubicBezTo>
                <a:lnTo>
                  <a:pt x="424688" y="627489"/>
                </a:lnTo>
                <a:lnTo>
                  <a:pt x="424688" y="803183"/>
                </a:lnTo>
                <a:lnTo>
                  <a:pt x="394074" y="800094"/>
                </a:lnTo>
                <a:cubicBezTo>
                  <a:pt x="193245" y="758967"/>
                  <a:pt x="42045" y="581150"/>
                  <a:pt x="42045" y="368216"/>
                </a:cubicBezTo>
                <a:lnTo>
                  <a:pt x="42045" y="150343"/>
                </a:lnTo>
                <a:lnTo>
                  <a:pt x="42045" y="126135"/>
                </a:lnTo>
                <a:lnTo>
                  <a:pt x="0" y="126135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CDC7609B-93E9-4F18-A1AB-3B880EB4E6FC}"/>
              </a:ext>
            </a:extLst>
          </p:cNvPr>
          <p:cNvSpPr/>
          <p:nvPr/>
        </p:nvSpPr>
        <p:spPr>
          <a:xfrm flipH="1">
            <a:off x="0" y="98637"/>
            <a:ext cx="1600200" cy="1780355"/>
          </a:xfrm>
          <a:custGeom>
            <a:avLst/>
            <a:gdLst>
              <a:gd name="connsiteX0" fmla="*/ 1743089 w 1884319"/>
              <a:gd name="connsiteY0" fmla="*/ 1690678 h 2096461"/>
              <a:gd name="connsiteX1" fmla="*/ 1743089 w 1884319"/>
              <a:gd name="connsiteY1" fmla="*/ 1600829 h 2096461"/>
              <a:gd name="connsiteX2" fmla="*/ 1743089 w 1884319"/>
              <a:gd name="connsiteY2" fmla="*/ 1600829 h 2096461"/>
              <a:gd name="connsiteX3" fmla="*/ 1743089 w 1884319"/>
              <a:gd name="connsiteY3" fmla="*/ 470238 h 2096461"/>
              <a:gd name="connsiteX4" fmla="*/ 1325045 w 1884319"/>
              <a:gd name="connsiteY4" fmla="*/ 52193 h 2096461"/>
              <a:gd name="connsiteX5" fmla="*/ 291789 w 1884319"/>
              <a:gd name="connsiteY5" fmla="*/ 52193 h 2096461"/>
              <a:gd name="connsiteX6" fmla="*/ 291789 w 1884319"/>
              <a:gd name="connsiteY6" fmla="*/ 52193 h 2096461"/>
              <a:gd name="connsiteX7" fmla="*/ 132058 w 1884319"/>
              <a:gd name="connsiteY7" fmla="*/ 52193 h 2096461"/>
              <a:gd name="connsiteX8" fmla="*/ 132058 w 1884319"/>
              <a:gd name="connsiteY8" fmla="*/ 12261 h 2096461"/>
              <a:gd name="connsiteX9" fmla="*/ 12261 w 1884319"/>
              <a:gd name="connsiteY9" fmla="*/ 132059 h 2096461"/>
              <a:gd name="connsiteX10" fmla="*/ 132058 w 1884319"/>
              <a:gd name="connsiteY10" fmla="*/ 251856 h 2096461"/>
              <a:gd name="connsiteX11" fmla="*/ 132058 w 1884319"/>
              <a:gd name="connsiteY11" fmla="*/ 211924 h 2096461"/>
              <a:gd name="connsiteX12" fmla="*/ 206932 w 1884319"/>
              <a:gd name="connsiteY12" fmla="*/ 211924 h 2096461"/>
              <a:gd name="connsiteX13" fmla="*/ 206932 w 1884319"/>
              <a:gd name="connsiteY13" fmla="*/ 211924 h 2096461"/>
              <a:gd name="connsiteX14" fmla="*/ 1325045 w 1884319"/>
              <a:gd name="connsiteY14" fmla="*/ 211924 h 2096461"/>
              <a:gd name="connsiteX15" fmla="*/ 1582111 w 1884319"/>
              <a:gd name="connsiteY15" fmla="*/ 468990 h 2096461"/>
              <a:gd name="connsiteX16" fmla="*/ 1582111 w 1884319"/>
              <a:gd name="connsiteY16" fmla="*/ 1689430 h 2096461"/>
              <a:gd name="connsiteX17" fmla="*/ 1881605 w 1884319"/>
              <a:gd name="connsiteY17" fmla="*/ 2090003 h 2096461"/>
              <a:gd name="connsiteX18" fmla="*/ 1881605 w 1884319"/>
              <a:gd name="connsiteY18" fmla="*/ 1917794 h 2096461"/>
              <a:gd name="connsiteX19" fmla="*/ 1743089 w 1884319"/>
              <a:gd name="connsiteY19" fmla="*/ 1690678 h 209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84319" h="2096461">
                <a:moveTo>
                  <a:pt x="1743089" y="1690678"/>
                </a:moveTo>
                <a:lnTo>
                  <a:pt x="1743089" y="1600829"/>
                </a:lnTo>
                <a:lnTo>
                  <a:pt x="1743089" y="1600829"/>
                </a:lnTo>
                <a:lnTo>
                  <a:pt x="1743089" y="470238"/>
                </a:lnTo>
                <a:cubicBezTo>
                  <a:pt x="1743089" y="239377"/>
                  <a:pt x="1555905" y="52193"/>
                  <a:pt x="1325045" y="52193"/>
                </a:cubicBezTo>
                <a:lnTo>
                  <a:pt x="291789" y="52193"/>
                </a:lnTo>
                <a:lnTo>
                  <a:pt x="291789" y="52193"/>
                </a:lnTo>
                <a:lnTo>
                  <a:pt x="132058" y="52193"/>
                </a:lnTo>
                <a:lnTo>
                  <a:pt x="132058" y="12261"/>
                </a:lnTo>
                <a:lnTo>
                  <a:pt x="12261" y="132059"/>
                </a:lnTo>
                <a:lnTo>
                  <a:pt x="132058" y="251856"/>
                </a:lnTo>
                <a:lnTo>
                  <a:pt x="132058" y="211924"/>
                </a:lnTo>
                <a:lnTo>
                  <a:pt x="206932" y="211924"/>
                </a:lnTo>
                <a:lnTo>
                  <a:pt x="206932" y="211924"/>
                </a:lnTo>
                <a:lnTo>
                  <a:pt x="1325045" y="211924"/>
                </a:lnTo>
                <a:cubicBezTo>
                  <a:pt x="1467305" y="211924"/>
                  <a:pt x="1582111" y="327978"/>
                  <a:pt x="1582111" y="468990"/>
                </a:cubicBezTo>
                <a:lnTo>
                  <a:pt x="1582111" y="1689430"/>
                </a:lnTo>
                <a:cubicBezTo>
                  <a:pt x="1582111" y="1879110"/>
                  <a:pt x="1708148" y="2038840"/>
                  <a:pt x="1881605" y="2090003"/>
                </a:cubicBezTo>
                <a:lnTo>
                  <a:pt x="1881605" y="1917794"/>
                </a:lnTo>
                <a:cubicBezTo>
                  <a:pt x="1800492" y="1875366"/>
                  <a:pt x="1743089" y="1789261"/>
                  <a:pt x="1743089" y="1690678"/>
                </a:cubicBez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="" xmlns:a16="http://schemas.microsoft.com/office/drawing/2014/main" id="{9AE3B326-012B-490C-9AF2-1CE43DE77F6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7" y="121475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B247BE0-80D1-4C8D-A21F-1D72428C4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161925"/>
            <a:ext cx="3814256" cy="825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3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023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/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6EE96CE8-D71A-4C1A-BF0F-B735F7620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  <p15:guide id="1" orient="horz" pos="1620">
          <p15:clr>
            <a:srgbClr val="FBAE40"/>
          </p15:clr>
        </p15:guide>
        <p15:guide id="2" orient="horz" pos="303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9D643DC6-AEF8-4942-9814-79DA09FA22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2D585CC-9EC9-4C91-9B29-91B922D541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="" xmlns:a16="http://schemas.microsoft.com/office/drawing/2014/main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E77E984-B9D8-47C4-885E-5A03AD8D6E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4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="" xmlns:a16="http://schemas.microsoft.com/office/drawing/2014/main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934328-A1D6-4340-BB56-45ED2E6ED33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0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0B486A1A-282D-474C-8CA8-FD287F16DB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EB036F3-CD04-47FE-AC72-B238B3F94E0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6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  <p:sp>
        <p:nvSpPr>
          <p:cNvPr id="53" name="Text Placeholder 17">
            <a:extLst>
              <a:ext uri="{FF2B5EF4-FFF2-40B4-BE49-F238E27FC236}">
                <a16:creationId xmlns="" xmlns:a16="http://schemas.microsoft.com/office/drawing/2014/main" id="{74BB9151-3A92-4165-9877-700659CF5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="" xmlns:a16="http://schemas.microsoft.com/office/drawing/2014/main" id="{C63A8DB4-E7D7-4123-B897-B588624A91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="" xmlns:a16="http://schemas.microsoft.com/office/drawing/2014/main" id="{7A339D15-BFB3-46F0-86EC-BFCB60BC4E6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4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="" xmlns:a16="http://schemas.microsoft.com/office/drawing/2014/main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7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2829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="" xmlns:a16="http://schemas.microsoft.com/office/drawing/2014/main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="" xmlns:a16="http://schemas.microsoft.com/office/drawing/2014/main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0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="" xmlns:a16="http://schemas.microsoft.com/office/drawing/2014/main" id="{AF35FC1B-E57E-4728-9EBF-A5ECD3ECF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="" xmlns:a16="http://schemas.microsoft.com/office/drawing/2014/main" id="{47CB4BE4-ED91-42D1-9E63-4DF935EC0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EA76D3C0-9C37-4FBE-9C77-26E57EC4AD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4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878F6154-D84E-46E1-B0C1-E40CD5E50C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E06D02F4-B4E7-44D5-8787-CDF45F7283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802487"/>
            <a:ext cx="4350891" cy="111048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FDD3EF9C-94B7-4BA7-AEE6-4AC36996EC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30C04479-688D-4456-A10E-237AAA30AA4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492FE00-79A7-4397-A138-2AEEDF62DBD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8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71D69AE4-F149-47B3-94CE-E79A6D9C0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802487"/>
            <a:ext cx="4350891" cy="111048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56D464F2-863F-4204-B47F-F2691E7852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88572FF1-88F8-4BBE-9339-F8F415700C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D4C84E8-23CB-4CC9-84E6-AC534C65F8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9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en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FC1F9410-0AC7-4631-80E5-0E22ED7A4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740F81C9-11E4-469F-ADAE-1F6EE16481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802487"/>
            <a:ext cx="4350891" cy="111048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6B61DFF2-3F7E-4279-BBCF-0881F68D3F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276CA89C-DF35-49CC-997E-D929C5689F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69FF6B9-64D4-496B-9011-0D8DDDC5A4A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AF8B236-73AD-4369-A59A-23DFDCB4EACB}"/>
              </a:ext>
            </a:extLst>
          </p:cNvPr>
          <p:cNvSpPr/>
          <p:nvPr userDrawn="1"/>
        </p:nvSpPr>
        <p:spPr>
          <a:xfrm flipH="1" flipV="1">
            <a:off x="349323" y="1953703"/>
            <a:ext cx="1554346" cy="848784"/>
          </a:xfrm>
          <a:custGeom>
            <a:avLst/>
            <a:gdLst>
              <a:gd name="connsiteX0" fmla="*/ 1458111 w 1554346"/>
              <a:gd name="connsiteY0" fmla="*/ 848784 h 848784"/>
              <a:gd name="connsiteX1" fmla="*/ 1361875 w 1554346"/>
              <a:gd name="connsiteY1" fmla="*/ 752548 h 848784"/>
              <a:gd name="connsiteX2" fmla="*/ 1394046 w 1554346"/>
              <a:gd name="connsiteY2" fmla="*/ 752548 h 848784"/>
              <a:gd name="connsiteX3" fmla="*/ 1394046 w 1554346"/>
              <a:gd name="connsiteY3" fmla="*/ 685046 h 848784"/>
              <a:gd name="connsiteX4" fmla="*/ 1394046 w 1554346"/>
              <a:gd name="connsiteY4" fmla="*/ 563926 h 848784"/>
              <a:gd name="connsiteX5" fmla="*/ 1187826 w 1554346"/>
              <a:gd name="connsiteY5" fmla="*/ 356744 h 848784"/>
              <a:gd name="connsiteX6" fmla="*/ 335451 w 1554346"/>
              <a:gd name="connsiteY6" fmla="*/ 356744 h 848784"/>
              <a:gd name="connsiteX7" fmla="*/ 0 w 1554346"/>
              <a:gd name="connsiteY7" fmla="*/ 21293 h 848784"/>
              <a:gd name="connsiteX8" fmla="*/ 0 w 1554346"/>
              <a:gd name="connsiteY8" fmla="*/ 0 h 848784"/>
              <a:gd name="connsiteX9" fmla="*/ 128131 w 1554346"/>
              <a:gd name="connsiteY9" fmla="*/ 0 h 848784"/>
              <a:gd name="connsiteX10" fmla="*/ 128131 w 1554346"/>
              <a:gd name="connsiteY10" fmla="*/ 21705 h 848784"/>
              <a:gd name="connsiteX11" fmla="*/ 334351 w 1554346"/>
              <a:gd name="connsiteY11" fmla="*/ 228887 h 848784"/>
              <a:gd name="connsiteX12" fmla="*/ 1186726 w 1554346"/>
              <a:gd name="connsiteY12" fmla="*/ 228887 h 848784"/>
              <a:gd name="connsiteX13" fmla="*/ 1522177 w 1554346"/>
              <a:gd name="connsiteY13" fmla="*/ 564337 h 848784"/>
              <a:gd name="connsiteX14" fmla="*/ 1522177 w 1554346"/>
              <a:gd name="connsiteY14" fmla="*/ 685458 h 848784"/>
              <a:gd name="connsiteX15" fmla="*/ 1522177 w 1554346"/>
              <a:gd name="connsiteY15" fmla="*/ 752548 h 848784"/>
              <a:gd name="connsiteX16" fmla="*/ 1554346 w 1554346"/>
              <a:gd name="connsiteY16" fmla="*/ 752548 h 8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4346" h="848784">
                <a:moveTo>
                  <a:pt x="1458111" y="848784"/>
                </a:moveTo>
                <a:lnTo>
                  <a:pt x="1361875" y="752548"/>
                </a:lnTo>
                <a:lnTo>
                  <a:pt x="1394046" y="752548"/>
                </a:lnTo>
                <a:lnTo>
                  <a:pt x="1394046" y="685046"/>
                </a:lnTo>
                <a:lnTo>
                  <a:pt x="1394046" y="563926"/>
                </a:lnTo>
                <a:cubicBezTo>
                  <a:pt x="1393972" y="449908"/>
                  <a:pt x="1301841" y="357348"/>
                  <a:pt x="1187826" y="356744"/>
                </a:cubicBezTo>
                <a:lnTo>
                  <a:pt x="335451" y="356744"/>
                </a:lnTo>
                <a:cubicBezTo>
                  <a:pt x="150249" y="356592"/>
                  <a:pt x="152" y="206494"/>
                  <a:pt x="0" y="21293"/>
                </a:cubicBezTo>
                <a:lnTo>
                  <a:pt x="0" y="0"/>
                </a:lnTo>
                <a:lnTo>
                  <a:pt x="128131" y="0"/>
                </a:lnTo>
                <a:lnTo>
                  <a:pt x="128131" y="21705"/>
                </a:lnTo>
                <a:cubicBezTo>
                  <a:pt x="128280" y="135692"/>
                  <a:pt x="220366" y="228207"/>
                  <a:pt x="334351" y="228887"/>
                </a:cubicBezTo>
                <a:lnTo>
                  <a:pt x="1186726" y="228887"/>
                </a:lnTo>
                <a:cubicBezTo>
                  <a:pt x="1371896" y="229115"/>
                  <a:pt x="1521949" y="379168"/>
                  <a:pt x="1522177" y="564337"/>
                </a:cubicBezTo>
                <a:lnTo>
                  <a:pt x="1522177" y="685458"/>
                </a:lnTo>
                <a:lnTo>
                  <a:pt x="1522177" y="752548"/>
                </a:lnTo>
                <a:lnTo>
                  <a:pt x="1554346" y="7525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4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Orange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CF81067E-4DA6-40C7-85C7-5598EF96D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BC01455C-CE4A-40BC-973C-947DAB3CA2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802487"/>
            <a:ext cx="4350891" cy="111048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51E8AA9C-14BB-451B-B0DA-8E170802F1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EFC3351E-45DF-48D5-8CCC-DE7A7F666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2AF8048-3264-4D26-84E8-0B5C51E899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3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4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0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="" xmlns:a16="http://schemas.microsoft.com/office/drawing/2014/main" id="{7466F68F-632F-4B72-8FFE-D6FDEA916D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7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="" xmlns:a16="http://schemas.microsoft.com/office/drawing/2014/main" id="{7466F68F-632F-4B72-8FFE-D6FDEA916D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1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41520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17">
            <a:extLst>
              <a:ext uri="{FF2B5EF4-FFF2-40B4-BE49-F238E27FC236}">
                <a16:creationId xmlns="" xmlns:a16="http://schemas.microsoft.com/office/drawing/2014/main" id="{C8FF2E54-3409-4533-AD35-2300C865E8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A9289587-43D9-4F2F-B61D-8BF4B8A6C4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8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9030EDC-5199-44DF-B539-E550E9713269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DCEC90A0-3601-4B7A-9B41-7CC5720CF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26CD5378-5F08-4FB9-B3F7-ECF48E0AA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542432-5EB9-4116-8D00-F15D51B72B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8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="" xmlns:a16="http://schemas.microsoft.com/office/drawing/2014/main" id="{6F3EEEE7-4CC9-4AF5-99F2-5B46C80342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AED148F9-351F-4828-BB3E-7CBC9D0D9E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9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="" xmlns:a16="http://schemas.microsoft.com/office/drawing/2014/main" id="{74DE60DE-779C-4484-9857-AC20A9F929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2F023C2C-C6E5-4191-A833-3E832293EEB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B7D177E5-A5A6-492C-A4A5-EEE33AE7C449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44" name="Content Placeholder 17">
            <a:extLst>
              <a:ext uri="{FF2B5EF4-FFF2-40B4-BE49-F238E27FC236}">
                <a16:creationId xmlns="" xmlns:a16="http://schemas.microsoft.com/office/drawing/2014/main" id="{7EA288D9-34CF-442E-B3B7-71E697494E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itle 45">
            <a:extLst>
              <a:ext uri="{FF2B5EF4-FFF2-40B4-BE49-F238E27FC236}">
                <a16:creationId xmlns="" xmlns:a16="http://schemas.microsoft.com/office/drawing/2014/main" id="{C0957AC9-E511-4D59-9332-4139B0F3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7965EBA-9E82-4C88-9FDA-6AA83CFA40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7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9332B22-F4CA-4F16-BE40-CD755A8357D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bg2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B2B22126-CA2F-4C1C-8497-84DBDDEC4E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4C6CA69-A545-4041-8881-DB47FB00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3B54234-B2ED-48F0-B5F3-3FE48D2B46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5502C570-9134-4137-A0C1-8B1FB513C3B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2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D673718E-900A-4835-AAC6-5C2DC24831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F5DF9C-336C-4E7E-8F74-69BD2D67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9B7B446-9B46-409B-83FA-E912114A0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3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76C4981-CC1F-4903-9111-9030A16872B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6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3C8C010B-F1EB-471E-9EDD-449EF00659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FC1459D-6E93-4D3B-A58D-76D1DFDC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84FC3E2-86D3-4231-ABC1-B9A30ADDE1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1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="" xmlns:a16="http://schemas.microsoft.com/office/drawing/2014/main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7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="" xmlns:a16="http://schemas.microsoft.com/office/drawing/2014/main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0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8910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="" xmlns:a16="http://schemas.microsoft.com/office/drawing/2014/main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5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="" xmlns:a16="http://schemas.microsoft.com/office/drawing/2014/main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="" xmlns:a16="http://schemas.microsoft.com/office/drawing/2014/main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1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41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4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6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21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=""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="" xmlns:a16="http://schemas.microsoft.com/office/drawing/2014/main" id="{553CF174-B3CB-4BA5-92AF-7BE4DB5662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5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3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="" xmlns:a16="http://schemas.microsoft.com/office/drawing/2014/main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="" xmlns:a16="http://schemas.microsoft.com/office/drawing/2014/main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="" xmlns:a16="http://schemas.microsoft.com/office/drawing/2014/main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="" xmlns:a16="http://schemas.microsoft.com/office/drawing/2014/main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="" xmlns:a16="http://schemas.microsoft.com/office/drawing/2014/main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="" xmlns:a16="http://schemas.microsoft.com/office/drawing/2014/main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="" xmlns:a16="http://schemas.microsoft.com/office/drawing/2014/main" id="{D7DA2732-1839-49B2-BECA-BA34899D3D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image" Target="../media/image11.svg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image" Target="../media/image11.png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image" Target="../media/image10.png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image" Target="../media/image11.svg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tags" Target="../tags/tag47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image" Target="../media/image11.png"/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image" Target="../media/image10.png"/><Relationship Id="rId20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10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26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5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slideLayout" Target="../slideLayouts/slideLayout199.xml"/><Relationship Id="rId29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slideLayout" Target="../slideLayouts/slideLayout203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23" Type="http://schemas.openxmlformats.org/officeDocument/2006/relationships/slideLayout" Target="../slideLayouts/slideLayout202.xml"/><Relationship Id="rId28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201.xml"/><Relationship Id="rId27" Type="http://schemas.openxmlformats.org/officeDocument/2006/relationships/slideLayout" Target="../slideLayouts/slideLayout206.xml"/><Relationship Id="rId30" Type="http://schemas.openxmlformats.org/officeDocument/2006/relationships/slideLayout" Target="../slideLayouts/slideLayout2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19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9" r:id="rId8"/>
    <p:sldLayoutId id="2147483734" r:id="rId9"/>
    <p:sldLayoutId id="2147483735" r:id="rId10"/>
    <p:sldLayoutId id="2147483736" r:id="rId11"/>
    <p:sldLayoutId id="2147483741" r:id="rId12"/>
    <p:sldLayoutId id="2147483737" r:id="rId13"/>
    <p:sldLayoutId id="2147483740" r:id="rId14"/>
    <p:sldLayoutId id="2147483738" r:id="rId15"/>
    <p:sldLayoutId id="2147483742" r:id="rId16"/>
    <p:sldLayoutId id="2147483743" r:id="rId17"/>
    <p:sldLayoutId id="2147483835" r:id="rId18"/>
    <p:sldLayoutId id="214748385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230" userDrawn="1">
          <p15:clr>
            <a:srgbClr val="F26B43"/>
          </p15:clr>
        </p15:guide>
        <p15:guide id="1" orient="horz" pos="2663" userDrawn="1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 userDrawn="1">
          <p15:clr>
            <a:srgbClr val="F26B43"/>
          </p15:clr>
        </p15:guide>
        <p15:guide id="11" pos="55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8413749" cy="825649"/>
          </a:xfrm>
          <a:prstGeom prst="rect">
            <a:avLst/>
          </a:prstGeom>
        </p:spPr>
        <p:txBody>
          <a:bodyPr vert="horz" lIns="0" tIns="0" rIns="0" bIns="14400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333499"/>
            <a:ext cx="8413749" cy="2894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3688" y="4806603"/>
            <a:ext cx="7015187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63A418DA-078D-4E72-A109-7D93CA7D68B8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81BA98A-0EB2-4023-865B-04948657757F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45"/>
    </p:custDataLst>
    <p:extLst>
      <p:ext uri="{BB962C8B-B14F-4D97-AF65-F5344CB8AC3E}">
        <p14:creationId xmlns:p14="http://schemas.microsoft.com/office/powerpoint/2010/main" val="28159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834">
          <p15:clr>
            <a:srgbClr val="F26B43"/>
          </p15:clr>
        </p15:guide>
        <p15:guide id="11" pos="5530">
          <p15:clr>
            <a:srgbClr val="F26B43"/>
          </p15:clr>
        </p15:guide>
        <p15:guide id="12" orient="horz" pos="2803">
          <p15:clr>
            <a:srgbClr val="F26B43"/>
          </p15:clr>
        </p15:guide>
        <p15:guide id="13" orient="horz" pos="311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8413749" cy="825649"/>
          </a:xfrm>
          <a:prstGeom prst="rect">
            <a:avLst/>
          </a:prstGeom>
        </p:spPr>
        <p:txBody>
          <a:bodyPr vert="horz" lIns="0" tIns="0" rIns="0" bIns="14400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333499"/>
            <a:ext cx="8413749" cy="2894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3688" y="4806603"/>
            <a:ext cx="7015187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63A418DA-078D-4E72-A109-7D93CA7D68B8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81BA98A-0EB2-4023-865B-04948657757F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45"/>
    </p:custDataLst>
    <p:extLst>
      <p:ext uri="{BB962C8B-B14F-4D97-AF65-F5344CB8AC3E}">
        <p14:creationId xmlns:p14="http://schemas.microsoft.com/office/powerpoint/2010/main" val="70166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0" r:id="rId31"/>
    <p:sldLayoutId id="2147483821" r:id="rId32"/>
    <p:sldLayoutId id="2147483822" r:id="rId33"/>
    <p:sldLayoutId id="2147483823" r:id="rId34"/>
    <p:sldLayoutId id="2147483824" r:id="rId35"/>
    <p:sldLayoutId id="2147483825" r:id="rId36"/>
    <p:sldLayoutId id="2147483826" r:id="rId37"/>
    <p:sldLayoutId id="2147483827" r:id="rId38"/>
    <p:sldLayoutId id="2147483828" r:id="rId39"/>
    <p:sldLayoutId id="2147483829" r:id="rId40"/>
    <p:sldLayoutId id="2147483830" r:id="rId41"/>
    <p:sldLayoutId id="2147483831" r:id="rId42"/>
    <p:sldLayoutId id="2147483832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834">
          <p15:clr>
            <a:srgbClr val="F26B43"/>
          </p15:clr>
        </p15:guide>
        <p15:guide id="11" pos="5530">
          <p15:clr>
            <a:srgbClr val="F26B43"/>
          </p15:clr>
        </p15:guide>
        <p15:guide id="12" orient="horz" pos="2803">
          <p15:clr>
            <a:srgbClr val="F26B43"/>
          </p15:clr>
        </p15:guide>
        <p15:guide id="13" orient="horz" pos="31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4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97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96041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Digital skills and online learning in Azerbaijan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7" r:id="rId17"/>
    <p:sldLayoutId id="2147483908" r:id="rId18"/>
    <p:sldLayoutId id="214748391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2369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3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  <p:sldLayoutId id="2147483955" r:id="rId23"/>
    <p:sldLayoutId id="2147483956" r:id="rId24"/>
    <p:sldLayoutId id="2147483958" r:id="rId25"/>
    <p:sldLayoutId id="2147483959" r:id="rId26"/>
    <p:sldLayoutId id="2147484013" r:id="rId27"/>
    <p:sldLayoutId id="2147483972" r:id="rId28"/>
    <p:sldLayoutId id="2147484011" r:id="rId29"/>
    <p:sldLayoutId id="214748401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8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9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1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6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</p:sldLayoutIdLst>
  <p:transition spd="slow">
    <p:fade/>
  </p:transition>
  <p:hf hd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796" indent="-177796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41" indent="-184145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37" indent="-177796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32" indent="-177796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f.europa.eu/en/publications-and-resources/publications/future-work-new-forms-employment-eastern-partnership" TargetMode="External"/><Relationship Id="rId1" Type="http://schemas.openxmlformats.org/officeDocument/2006/relationships/slideLayout" Target="../slideLayouts/slideLayout2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3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prophotostock.deviantart.com/art/Hot-Coffee-With-Chocolate-Bars-and-Coffee-Beans-42238409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3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6.xml"/><Relationship Id="rId4" Type="http://schemas.openxmlformats.org/officeDocument/2006/relationships/hyperlink" Target="https://pixabay.com/en/money-computer-desk-finance-93142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3.xml"/><Relationship Id="rId1" Type="http://schemas.openxmlformats.org/officeDocument/2006/relationships/tags" Target="../tags/tag91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7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Picture 2"/>
          <p:cNvPicPr>
            <a:picLocks noChangeAspect="1"/>
          </p:cNvPicPr>
          <p:nvPr/>
        </p:nvPicPr>
        <p:blipFill>
          <a:blip r:embed="rId5"/>
          <a:srcRect l="2716" t="29606" r="52852" b="44501"/>
          <a:stretch>
            <a:fillRect/>
          </a:stretch>
        </p:blipFill>
        <p:spPr>
          <a:xfrm>
            <a:off x="0" y="-1709"/>
            <a:ext cx="9144000" cy="5132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5" descr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722" y="4435683"/>
            <a:ext cx="675083" cy="546382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caling-up and integrating SELFIE tool for schools’ digital capacity in Education and Training systems…"/>
          <p:cNvSpPr txBox="1">
            <a:spLocks noGrp="1"/>
          </p:cNvSpPr>
          <p:nvPr>
            <p:ph type="body" idx="4294967295"/>
          </p:nvPr>
        </p:nvSpPr>
        <p:spPr>
          <a:xfrm>
            <a:off x="0" y="1289050"/>
            <a:ext cx="8890000" cy="28876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02185">
              <a:spcBef>
                <a:spcPts val="0"/>
              </a:spcBef>
              <a:defRPr sz="2368" b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z-Latn-AZ" sz="2400" dirty="0"/>
              <a:t>YENİ İQTİSADİ VƏ ƏMƏK BAZARI TENDENSİYALARI VƏ ONLARIN BACARIQLARIN İNKİŞAFINA TƏSİRİ </a:t>
            </a:r>
            <a:endParaRPr lang="en-US" sz="2400" dirty="0"/>
          </a:p>
          <a:p>
            <a:pPr algn="ctr" defTabSz="902185">
              <a:spcBef>
                <a:spcPts val="0"/>
              </a:spcBef>
              <a:defRPr sz="2368" b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z-Latn-AZ" sz="2400" dirty="0"/>
              <a:t>Ölkə</a:t>
            </a:r>
            <a:r>
              <a:rPr lang="en-US" sz="2400" dirty="0"/>
              <a:t>: AZ</a:t>
            </a:r>
            <a:r>
              <a:rPr lang="az-Latn-AZ" sz="2400" dirty="0"/>
              <a:t>ƏRBAYCAN</a:t>
            </a:r>
            <a:r>
              <a:rPr lang="en-US" sz="2400" dirty="0"/>
              <a:t> </a:t>
            </a:r>
          </a:p>
          <a:p>
            <a:pPr algn="ctr" defTabSz="902185">
              <a:spcBef>
                <a:spcPts val="0"/>
              </a:spcBef>
              <a:defRPr sz="1554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 defTabSz="902185">
              <a:spcBef>
                <a:spcPts val="0"/>
              </a:spcBef>
              <a:defRPr sz="1554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2" name="txtDetail"/>
          <p:cNvSpPr txBox="1"/>
          <p:nvPr/>
        </p:nvSpPr>
        <p:spPr>
          <a:xfrm>
            <a:off x="363017" y="4176714"/>
            <a:ext cx="8012580" cy="70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1048486">
              <a:lnSpc>
                <a:spcPct val="80000"/>
              </a:lnSpc>
              <a:defRPr sz="21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104848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Latn-AZ" sz="1600" dirty="0"/>
              <a:t>V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ebinar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|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 </a:t>
            </a:r>
            <a:r>
              <a:rPr kumimoji="0" lang="az-Latn-A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oktyabr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2021</a:t>
            </a:r>
            <a:r>
              <a:rPr kumimoji="0" lang="az-Latn-A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-ci</a:t>
            </a:r>
            <a:r>
              <a:rPr kumimoji="0" lang="az-Latn-AZ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104848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11.00 – 13.30 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Bak</a:t>
            </a:r>
            <a:r>
              <a:rPr kumimoji="0" lang="az-Latn-A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ı</a:t>
            </a:r>
            <a:r>
              <a:rPr kumimoji="0" lang="az-Latn-AZ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vaxtı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  <a:p>
            <a:pPr marL="0" marR="0" lvl="0" indent="0" algn="l" defTabSz="104848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	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9.00 – 11.30  (</a:t>
            </a:r>
            <a:r>
              <a:rPr lang="az-Latn-AZ" sz="1400" dirty="0"/>
              <a:t>OAV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3" name="Picture 4" descr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474" y="18663"/>
            <a:ext cx="1566832" cy="1268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5400" y="348685"/>
            <a:ext cx="1414125" cy="608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23" y="311994"/>
            <a:ext cx="1603367" cy="68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2EC82-78E5-4067-9770-66D1D36F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2" y="467016"/>
            <a:ext cx="7624724" cy="552457"/>
          </a:xfrm>
        </p:spPr>
        <p:txBody>
          <a:bodyPr>
            <a:normAutofit fontScale="90000"/>
          </a:bodyPr>
          <a:lstStyle/>
          <a:p>
            <a:r>
              <a:rPr lang="az-Latn-AZ" dirty="0"/>
              <a:t>ATF TƏRƏFDAŞ ÖLKƏLƏRİNDƏ YENİ İŞ FORMALARI – ƏLDƏ EDİLƏN NƏTİCƏLƏR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2C8AC8-B80C-4956-9FE8-F6CDAFD17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344" y="1262875"/>
            <a:ext cx="8289415" cy="3169735"/>
          </a:xfrm>
        </p:spPr>
        <p:txBody>
          <a:bodyPr>
            <a:normAutofit/>
          </a:bodyPr>
          <a:lstStyle/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Müstəqil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məşğulluq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sərbəst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məşqulluq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məsafədən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iş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platforma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işlərinin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artırılması-autsorsinq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milli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start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pların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texnoloji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parkların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yara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dıl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ması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beynəlxalq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platformalarda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işçilərin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sayının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artması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Serbiya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Ukrayna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Şimali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Makedoniya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Ermənistan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Monteneqro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Bosniya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Herseqovina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Albaniya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Misir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Rusiya</a:t>
            </a:r>
            <a:endParaRPr lang="en-US" sz="1500" b="1" dirty="0">
              <a:solidFill>
                <a:srgbClr val="4555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Platforma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işi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Şərq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Tərəfdaşlığı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Ukraynada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daha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sonra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Belarusda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yayılmışdır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Azərbaycan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Gürcüstan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Moldovada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artan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populyarlıq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Azərbaycanda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Ermənistanda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sürətlə yayılır. 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Əsasən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gənclər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cəlb edilib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əksəriyyəti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paytaxt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digər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iri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şəhərlərdən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olan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təhsilli kişilərdir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Məsafədən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işləmək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İKT, multimedia 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artlar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dizayn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yazı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tərcümə</a:t>
            </a:r>
            <a:endParaRPr lang="az-Latn-AZ" sz="1500" b="1" dirty="0">
              <a:solidFill>
                <a:srgbClr val="4555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Yer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lərdə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az-Latn-AZ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daşınma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çatdırılma</a:t>
            </a: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xidmətləri</a:t>
            </a:r>
            <a:endParaRPr lang="en-US" sz="1500" b="1" dirty="0">
              <a:solidFill>
                <a:srgbClr val="4555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298" marR="135251">
              <a:lnSpc>
                <a:spcPct val="90000"/>
              </a:lnSpc>
              <a:spcBef>
                <a:spcPts val="1013"/>
              </a:spcBef>
              <a:defRPr/>
            </a:pPr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7EB311-F0BB-4D68-954C-640AEBD06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8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914378"/>
              <a:t>10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742561"/>
      </p:ext>
    </p:extLst>
  </p:cSld>
  <p:clrMapOvr>
    <a:masterClrMapping/>
  </p:clrMapOvr>
  <p:transition spd="slow" advTm="8649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2EC82-78E5-4067-9770-66D1D36F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52" y="435118"/>
            <a:ext cx="7624724" cy="552457"/>
          </a:xfrm>
        </p:spPr>
        <p:txBody>
          <a:bodyPr>
            <a:normAutofit fontScale="90000"/>
          </a:bodyPr>
          <a:lstStyle/>
          <a:p>
            <a:r>
              <a:rPr lang="az-Latn-AZ" dirty="0"/>
              <a:t>ATF TƏRƏFDAŞ ÖLKƏLƏRİNDƏ YENİ İŞ FORMALARI – ƏLDƏ EDİLƏN NƏTİCƏLƏR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2C8AC8-B80C-4956-9FE8-F6CDAFD17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527" y="1296329"/>
            <a:ext cx="8272688" cy="3211331"/>
          </a:xfrm>
        </p:spPr>
        <p:txBody>
          <a:bodyPr>
            <a:normAutofit fontScale="92500" lnSpcReduction="10000"/>
          </a:bodyPr>
          <a:lstStyle/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Əmək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bazarının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çevikləşdirilməsi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seqmentləşdirilməsi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yüksək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bacarıq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aşağı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bacarıq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cins</a:t>
            </a:r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Son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siyasətlərdə</a:t>
            </a: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 verilən 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yeniliklərin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məhdud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qəbul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edilməsi</a:t>
            </a:r>
            <a:endParaRPr lang="az-Latn-AZ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Əksər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hallarda</a:t>
            </a: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qaydalar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yeni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iş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formalarına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yaxşı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uyğunlaş</a:t>
            </a: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dırıl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mır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az-Latn-AZ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osial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tərəfdaşlar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demək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olar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mövcud deyil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sosial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dialoq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siyasət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yaradılması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Geniş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yayılmış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qeyri-formallıq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məşğulluq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siyasət</a:t>
            </a: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lərinin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xidmətlər</a:t>
            </a: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ya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sosial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müavinətlər</a:t>
            </a:r>
            <a:r>
              <a:rPr lang="az-Latn-AZ" sz="1500" b="1" dirty="0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məhdud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əhatə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dairəsi</a:t>
            </a:r>
            <a:endParaRPr lang="az-Latn-AZ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Məhdud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karyera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inkişafı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alqoritmik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idarəetmə</a:t>
            </a:r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Bununla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az-Latn-AZ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elə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yeni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iş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formaları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qeyri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müəyyənlik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ilə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əlaqələndirilmir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əksinə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digər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sektorlara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nisbətən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əlavə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daha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yüksək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gəlir</a:t>
            </a: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gətirən formalar kimi qəbul edilir</a:t>
            </a:r>
            <a:endParaRPr lang="en-US" sz="150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7EB311-F0BB-4D68-954C-640AEBD06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8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914378"/>
              <a:t>11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654511"/>
      </p:ext>
    </p:extLst>
  </p:cSld>
  <p:clrMapOvr>
    <a:masterClrMapping/>
  </p:clrMapOvr>
  <p:transition spd="slow" advTm="10546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2EC82-78E5-4067-9770-66D1D36F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5" y="435118"/>
            <a:ext cx="7641451" cy="552457"/>
          </a:xfrm>
        </p:spPr>
        <p:txBody>
          <a:bodyPr>
            <a:normAutofit fontScale="90000"/>
          </a:bodyPr>
          <a:lstStyle/>
          <a:p>
            <a:r>
              <a:rPr lang="az-Latn-AZ" sz="2025" dirty="0"/>
              <a:t>ATF TƏRƏFDAŞ ÖLKƏLƏRİNDƏ İNKİŞAF EDƏN YENİ İŞ FORMALARI - TƏSİRLƏR</a:t>
            </a:r>
            <a:r>
              <a:rPr lang="en-US" sz="2100" dirty="0"/>
              <a:t/>
            </a:r>
            <a:br>
              <a:rPr lang="en-US" sz="2100" dirty="0"/>
            </a:br>
            <a:endParaRPr lang="it-IT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4DA1CE2A-EEE3-4F6D-AC67-B6B614515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346" y="1195969"/>
            <a:ext cx="8168127" cy="3403019"/>
          </a:xfrm>
        </p:spPr>
        <p:txBody>
          <a:bodyPr>
            <a:normAutofit fontScale="77500" lnSpcReduction="20000"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Rəqəmsallaşmada</a:t>
            </a:r>
            <a:r>
              <a:rPr lang="en-US" b="1" dirty="0"/>
              <a:t> </a:t>
            </a:r>
            <a:r>
              <a:rPr lang="en-US" b="1" dirty="0" err="1"/>
              <a:t>güclü</a:t>
            </a:r>
            <a:r>
              <a:rPr lang="en-US" b="1" dirty="0"/>
              <a:t> </a:t>
            </a:r>
            <a:r>
              <a:rPr lang="en-US" b="1" dirty="0" err="1"/>
              <a:t>inkişaf</a:t>
            </a:r>
            <a:r>
              <a:rPr lang="en-US" b="1" dirty="0"/>
              <a:t> </a:t>
            </a:r>
            <a:r>
              <a:rPr lang="en-US" b="1" dirty="0" err="1"/>
              <a:t>əlaqəyə</a:t>
            </a:r>
            <a:r>
              <a:rPr lang="en-US" b="1" dirty="0"/>
              <a:t> </a:t>
            </a:r>
            <a:r>
              <a:rPr lang="en-US" b="1" dirty="0" err="1"/>
              <a:t>əsaslanır</a:t>
            </a:r>
            <a:r>
              <a:rPr lang="en-US" b="1" dirty="0"/>
              <a:t>: </a:t>
            </a:r>
            <a:r>
              <a:rPr lang="en-US" b="1" dirty="0" err="1"/>
              <a:t>infrastruktur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rəqəmsal</a:t>
            </a:r>
            <a:r>
              <a:rPr lang="en-US" b="1" dirty="0"/>
              <a:t> </a:t>
            </a:r>
            <a:r>
              <a:rPr lang="en-US" b="1" dirty="0" err="1"/>
              <a:t>xidmətlər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İş</a:t>
            </a:r>
            <a:r>
              <a:rPr lang="en-US" b="1" dirty="0"/>
              <a:t> </a:t>
            </a:r>
            <a:r>
              <a:rPr lang="en-US" b="1" dirty="0" err="1"/>
              <a:t>şəraiti</a:t>
            </a:r>
            <a:r>
              <a:rPr lang="en-US" b="1" dirty="0"/>
              <a:t> - </a:t>
            </a:r>
            <a:r>
              <a:rPr lang="en-US" b="1" dirty="0" err="1"/>
              <a:t>məşğulluq</a:t>
            </a:r>
            <a:r>
              <a:rPr lang="en-US" b="1" dirty="0"/>
              <a:t> </a:t>
            </a:r>
            <a:r>
              <a:rPr lang="en-US" b="1" dirty="0" err="1"/>
              <a:t>vəziyyəti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vergitutma</a:t>
            </a:r>
            <a:r>
              <a:rPr lang="en-US" b="1" dirty="0"/>
              <a:t> </a:t>
            </a:r>
            <a:r>
              <a:rPr lang="en-US" b="1" dirty="0" err="1"/>
              <a:t>daxil</a:t>
            </a:r>
            <a:r>
              <a:rPr lang="en-US" b="1" dirty="0"/>
              <a:t> </a:t>
            </a:r>
            <a:r>
              <a:rPr lang="en-US" b="1" dirty="0" err="1"/>
              <a:t>olmaqla</a:t>
            </a:r>
            <a:r>
              <a:rPr lang="en-US" b="1" dirty="0"/>
              <a:t> </a:t>
            </a:r>
            <a:r>
              <a:rPr lang="en-US" b="1" dirty="0" err="1"/>
              <a:t>əmək</a:t>
            </a:r>
            <a:r>
              <a:rPr lang="en-US" b="1" dirty="0"/>
              <a:t> </a:t>
            </a:r>
            <a:r>
              <a:rPr lang="en-US" b="1" dirty="0" err="1"/>
              <a:t>bazarı</a:t>
            </a:r>
            <a:r>
              <a:rPr lang="en-US" b="1" dirty="0"/>
              <a:t> </a:t>
            </a:r>
            <a:r>
              <a:rPr lang="en-US" b="1" dirty="0" err="1"/>
              <a:t>qaydaları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Bacarıq</a:t>
            </a:r>
            <a:r>
              <a:rPr lang="en-US" b="1" dirty="0"/>
              <a:t> </a:t>
            </a:r>
            <a:r>
              <a:rPr lang="en-US" b="1" dirty="0" err="1"/>
              <a:t>tələbini</a:t>
            </a:r>
            <a:r>
              <a:rPr lang="en-US" b="1" dirty="0"/>
              <a:t> </a:t>
            </a:r>
            <a:r>
              <a:rPr lang="en-US" b="1" dirty="0" err="1"/>
              <a:t>həll</a:t>
            </a:r>
            <a:r>
              <a:rPr lang="en-US" b="1" dirty="0"/>
              <a:t> </a:t>
            </a:r>
            <a:r>
              <a:rPr lang="en-US" b="1" dirty="0" err="1"/>
              <a:t>etmək</a:t>
            </a:r>
            <a:r>
              <a:rPr lang="en-US" b="1" dirty="0"/>
              <a:t> </a:t>
            </a:r>
            <a:r>
              <a:rPr lang="en-US" b="1" dirty="0" err="1"/>
              <a:t>üçün</a:t>
            </a:r>
            <a:r>
              <a:rPr lang="en-US" b="1" dirty="0"/>
              <a:t> </a:t>
            </a:r>
            <a:r>
              <a:rPr lang="en-US" b="1" dirty="0" err="1"/>
              <a:t>bacarıq</a:t>
            </a:r>
            <a:r>
              <a:rPr lang="en-US" b="1" dirty="0"/>
              <a:t> </a:t>
            </a:r>
            <a:r>
              <a:rPr lang="en-US" b="1" dirty="0" err="1"/>
              <a:t>strategiyaları</a:t>
            </a:r>
            <a:r>
              <a:rPr lang="en-US" b="1" dirty="0"/>
              <a:t> (</a:t>
            </a:r>
            <a:r>
              <a:rPr lang="en-US" b="1" dirty="0" err="1"/>
              <a:t>təhsil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təlim</a:t>
            </a:r>
            <a:r>
              <a:rPr lang="en-US" b="1" dirty="0"/>
              <a:t> </a:t>
            </a:r>
            <a:r>
              <a:rPr lang="en-US" b="1" dirty="0" err="1"/>
              <a:t>sistemlərinə</a:t>
            </a:r>
            <a:r>
              <a:rPr lang="en-US" b="1" dirty="0"/>
              <a:t> </a:t>
            </a:r>
            <a:r>
              <a:rPr lang="en-US" b="1" dirty="0" err="1"/>
              <a:t>təsirlər</a:t>
            </a:r>
            <a:r>
              <a:rPr lang="en-US" b="1" dirty="0"/>
              <a:t> </a:t>
            </a:r>
            <a:r>
              <a:rPr lang="en-US" b="1" dirty="0" err="1"/>
              <a:t>daxil</a:t>
            </a:r>
            <a:r>
              <a:rPr lang="en-US" b="1" dirty="0"/>
              <a:t> </a:t>
            </a:r>
            <a:r>
              <a:rPr lang="en-US" b="1" dirty="0" err="1"/>
              <a:t>olmaqla</a:t>
            </a:r>
            <a:r>
              <a:rPr lang="en-US" b="1" dirty="0"/>
              <a:t>)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Platforma</a:t>
            </a:r>
            <a:r>
              <a:rPr lang="en-US" b="1" dirty="0"/>
              <a:t> </a:t>
            </a:r>
            <a:r>
              <a:rPr lang="en-US" b="1" dirty="0" err="1"/>
              <a:t>iqtisadiyyatında</a:t>
            </a:r>
            <a:r>
              <a:rPr lang="en-US" b="1" dirty="0"/>
              <a:t> </a:t>
            </a:r>
            <a:r>
              <a:rPr lang="en-US" b="1" dirty="0" err="1"/>
              <a:t>məşğulluğa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işdən-işə</a:t>
            </a:r>
            <a:r>
              <a:rPr lang="en-US" b="1" dirty="0"/>
              <a:t> </a:t>
            </a:r>
            <a:r>
              <a:rPr lang="en-US" b="1" dirty="0" err="1"/>
              <a:t>keçidin</a:t>
            </a:r>
            <a:r>
              <a:rPr lang="en-US" b="1" dirty="0"/>
              <a:t> </a:t>
            </a:r>
            <a:r>
              <a:rPr lang="en-US" b="1" dirty="0" err="1"/>
              <a:t>dəstəklənməsində</a:t>
            </a:r>
            <a:r>
              <a:rPr lang="en-US" b="1" dirty="0"/>
              <a:t> AƏBP-</a:t>
            </a:r>
            <a:r>
              <a:rPr lang="en-US" b="1" dirty="0" err="1"/>
              <a:t>lərin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DMX-</a:t>
            </a:r>
            <a:r>
              <a:rPr lang="en-US" b="1" dirty="0" err="1"/>
              <a:t>nin</a:t>
            </a:r>
            <a:r>
              <a:rPr lang="en-US" b="1" dirty="0"/>
              <a:t> </a:t>
            </a:r>
            <a:r>
              <a:rPr lang="en-US" b="1" dirty="0" err="1"/>
              <a:t>rolu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Məlumatlara</a:t>
            </a:r>
            <a:r>
              <a:rPr lang="en-US" b="1" dirty="0"/>
              <a:t> </a:t>
            </a:r>
            <a:r>
              <a:rPr lang="en-US" b="1" dirty="0" err="1"/>
              <a:t>çıxış</a:t>
            </a:r>
            <a:r>
              <a:rPr lang="en-US" b="1" dirty="0"/>
              <a:t>: </a:t>
            </a:r>
            <a:r>
              <a:rPr lang="en-US" b="1" dirty="0" err="1"/>
              <a:t>sərbəst</a:t>
            </a:r>
            <a:r>
              <a:rPr lang="en-US" b="1" dirty="0"/>
              <a:t> </a:t>
            </a:r>
            <a:r>
              <a:rPr lang="en-US" b="1" dirty="0" err="1"/>
              <a:t>işləmək</a:t>
            </a:r>
            <a:r>
              <a:rPr lang="en-US" b="1" dirty="0"/>
              <a:t>, </a:t>
            </a:r>
            <a:r>
              <a:rPr lang="en-US" b="1" dirty="0" err="1"/>
              <a:t>platforma</a:t>
            </a:r>
            <a:r>
              <a:rPr lang="en-US" b="1" dirty="0"/>
              <a:t> </a:t>
            </a:r>
            <a:r>
              <a:rPr lang="en-US" b="1" dirty="0" err="1"/>
              <a:t>işi</a:t>
            </a:r>
            <a:r>
              <a:rPr lang="en-US" b="1" dirty="0"/>
              <a:t> </a:t>
            </a:r>
            <a:r>
              <a:rPr lang="en-US" b="1" dirty="0" err="1"/>
              <a:t>işsiz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qismən</a:t>
            </a:r>
            <a:r>
              <a:rPr lang="en-US" b="1" dirty="0"/>
              <a:t> </a:t>
            </a:r>
            <a:r>
              <a:rPr lang="en-US" b="1" dirty="0" err="1"/>
              <a:t>işləyənlər</a:t>
            </a:r>
            <a:r>
              <a:rPr lang="en-US" b="1" dirty="0"/>
              <a:t> </a:t>
            </a:r>
            <a:r>
              <a:rPr lang="en-US" b="1" dirty="0" err="1"/>
              <a:t>üçün</a:t>
            </a:r>
            <a:r>
              <a:rPr lang="en-US" b="1" dirty="0"/>
              <a:t> </a:t>
            </a:r>
            <a:r>
              <a:rPr lang="en-US" b="1" dirty="0" err="1"/>
              <a:t>işə</a:t>
            </a:r>
            <a:r>
              <a:rPr lang="en-US" b="1" dirty="0"/>
              <a:t> </a:t>
            </a:r>
            <a:r>
              <a:rPr lang="en-US" b="1" dirty="0" err="1"/>
              <a:t>keçid</a:t>
            </a:r>
            <a:r>
              <a:rPr lang="en-US" b="1" dirty="0"/>
              <a:t> </a:t>
            </a:r>
            <a:r>
              <a:rPr lang="en-US" b="1" dirty="0" err="1"/>
              <a:t>yolu</a:t>
            </a:r>
            <a:r>
              <a:rPr lang="en-US" b="1" dirty="0"/>
              <a:t> </a:t>
            </a:r>
            <a:r>
              <a:rPr lang="en-US" b="1" dirty="0" err="1"/>
              <a:t>ola</a:t>
            </a:r>
            <a:r>
              <a:rPr lang="en-US" b="1" dirty="0"/>
              <a:t> </a:t>
            </a:r>
            <a:r>
              <a:rPr lang="en-US" b="1" dirty="0" err="1"/>
              <a:t>bilər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Xidmətlərə</a:t>
            </a:r>
            <a:r>
              <a:rPr lang="en-US" b="1" dirty="0"/>
              <a:t> </a:t>
            </a:r>
            <a:r>
              <a:rPr lang="en-US" b="1" dirty="0" err="1"/>
              <a:t>çıxış</a:t>
            </a:r>
            <a:r>
              <a:rPr lang="en-US" b="1" dirty="0"/>
              <a:t>: </a:t>
            </a:r>
            <a:r>
              <a:rPr lang="en-US" b="1" dirty="0" err="1"/>
              <a:t>məsləhət</a:t>
            </a:r>
            <a:r>
              <a:rPr lang="en-US" b="1" dirty="0"/>
              <a:t> </a:t>
            </a:r>
            <a:r>
              <a:rPr lang="en-US" b="1" dirty="0" err="1"/>
              <a:t>verilməsi</a:t>
            </a:r>
            <a:r>
              <a:rPr lang="en-US" b="1" dirty="0"/>
              <a:t>, </a:t>
            </a:r>
            <a:r>
              <a:rPr lang="en-US" b="1" dirty="0" err="1"/>
              <a:t>peşə</a:t>
            </a:r>
            <a:r>
              <a:rPr lang="en-US" b="1" dirty="0"/>
              <a:t> </a:t>
            </a:r>
            <a:r>
              <a:rPr lang="en-US" b="1" dirty="0" err="1"/>
              <a:t>oriyentasıyası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digər</a:t>
            </a:r>
            <a:r>
              <a:rPr lang="en-US" b="1" dirty="0"/>
              <a:t> </a:t>
            </a:r>
            <a:r>
              <a:rPr lang="en-US" b="1" dirty="0" err="1"/>
              <a:t>dəstək</a:t>
            </a:r>
            <a:r>
              <a:rPr lang="en-US" b="1" dirty="0"/>
              <a:t> </a:t>
            </a:r>
            <a:r>
              <a:rPr lang="en-US" b="1" dirty="0" err="1"/>
              <a:t>xidmətləri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Məhdud</a:t>
            </a:r>
            <a:r>
              <a:rPr lang="en-US" b="1" dirty="0"/>
              <a:t> </a:t>
            </a:r>
            <a:r>
              <a:rPr lang="en-US" b="1" dirty="0" err="1"/>
              <a:t>karyera</a:t>
            </a:r>
            <a:r>
              <a:rPr lang="en-US" b="1" dirty="0"/>
              <a:t> </a:t>
            </a:r>
            <a:r>
              <a:rPr lang="en-US" b="1" dirty="0" err="1"/>
              <a:t>inkişafı</a:t>
            </a:r>
            <a:r>
              <a:rPr lang="en-US" b="1" dirty="0"/>
              <a:t>, </a:t>
            </a:r>
            <a:r>
              <a:rPr lang="en-US" b="1" dirty="0" err="1"/>
              <a:t>lakin</a:t>
            </a:r>
            <a:r>
              <a:rPr lang="en-US" b="1" dirty="0"/>
              <a:t> </a:t>
            </a:r>
            <a:r>
              <a:rPr lang="en-US" b="1" dirty="0" err="1"/>
              <a:t>bacarıqların</a:t>
            </a:r>
            <a:r>
              <a:rPr lang="en-US" b="1" dirty="0"/>
              <a:t> </a:t>
            </a:r>
            <a:r>
              <a:rPr lang="en-US" b="1" dirty="0" err="1"/>
              <a:t>inkişafı</a:t>
            </a:r>
            <a:r>
              <a:rPr lang="en-US" b="1" dirty="0"/>
              <a:t> </a:t>
            </a:r>
            <a:r>
              <a:rPr lang="en-US" b="1" dirty="0" err="1"/>
              <a:t>imkanları</a:t>
            </a:r>
            <a:r>
              <a:rPr lang="en-US" b="1" dirty="0"/>
              <a:t> - </a:t>
            </a:r>
            <a:r>
              <a:rPr lang="en-US" b="1" dirty="0" err="1"/>
              <a:t>istehsalatdan</a:t>
            </a:r>
            <a:r>
              <a:rPr lang="en-US" b="1" dirty="0"/>
              <a:t> </a:t>
            </a:r>
            <a:r>
              <a:rPr lang="en-US" b="1" dirty="0" err="1"/>
              <a:t>ayrılmadan</a:t>
            </a:r>
            <a:r>
              <a:rPr lang="en-US" b="1" dirty="0"/>
              <a:t>  </a:t>
            </a:r>
            <a:r>
              <a:rPr lang="en-US" b="1" dirty="0" err="1"/>
              <a:t>öyrənmə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Ənənəvi</a:t>
            </a:r>
            <a:r>
              <a:rPr lang="en-US" b="1" dirty="0"/>
              <a:t> </a:t>
            </a:r>
            <a:r>
              <a:rPr lang="en-US" b="1" dirty="0" err="1"/>
              <a:t>statistikaya</a:t>
            </a:r>
            <a:r>
              <a:rPr lang="en-US" b="1" dirty="0"/>
              <a:t> </a:t>
            </a:r>
            <a:r>
              <a:rPr lang="en-US" b="1" dirty="0" err="1"/>
              <a:t>daxil</a:t>
            </a:r>
            <a:r>
              <a:rPr lang="en-US" b="1" dirty="0"/>
              <a:t> </a:t>
            </a:r>
            <a:r>
              <a:rPr lang="en-US" b="1" dirty="0" err="1"/>
              <a:t>olmayan</a:t>
            </a:r>
            <a:r>
              <a:rPr lang="en-US" b="1" dirty="0"/>
              <a:t>  </a:t>
            </a:r>
            <a:r>
              <a:rPr lang="en-US" b="1" dirty="0" err="1"/>
              <a:t>bilik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anlayışı</a:t>
            </a:r>
            <a:r>
              <a:rPr lang="en-US" b="1" dirty="0"/>
              <a:t> </a:t>
            </a:r>
            <a:r>
              <a:rPr lang="en-US" b="1" dirty="0" err="1"/>
              <a:t>genişləndirmək</a:t>
            </a:r>
            <a:r>
              <a:rPr lang="en-US" b="1" dirty="0"/>
              <a:t> </a:t>
            </a:r>
            <a:r>
              <a:rPr lang="en-US" b="1" dirty="0" err="1"/>
              <a:t>ehtiyacı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Platforma</a:t>
            </a:r>
            <a:r>
              <a:rPr lang="en-US" b="1" dirty="0"/>
              <a:t> </a:t>
            </a:r>
            <a:r>
              <a:rPr lang="en-US" b="1" dirty="0" err="1"/>
              <a:t>işinin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sərbəst</a:t>
            </a:r>
            <a:r>
              <a:rPr lang="en-US" b="1" dirty="0"/>
              <a:t> </a:t>
            </a:r>
            <a:r>
              <a:rPr lang="en-US" b="1" dirty="0" err="1"/>
              <a:t>əməliyyatların</a:t>
            </a:r>
            <a:r>
              <a:rPr lang="en-US" b="1" dirty="0"/>
              <a:t> </a:t>
            </a:r>
            <a:r>
              <a:rPr lang="en-US" b="1" dirty="0" err="1"/>
              <a:t>müşahidə</a:t>
            </a:r>
            <a:r>
              <a:rPr lang="en-US" b="1" dirty="0"/>
              <a:t> </a:t>
            </a:r>
            <a:r>
              <a:rPr lang="en-US" b="1" dirty="0" err="1"/>
              <a:t>oluna</a:t>
            </a:r>
            <a:r>
              <a:rPr lang="en-US" b="1" dirty="0"/>
              <a:t> </a:t>
            </a:r>
            <a:r>
              <a:rPr lang="en-US" b="1" dirty="0" err="1"/>
              <a:t>bilinməsi</a:t>
            </a:r>
            <a:r>
              <a:rPr lang="en-US" b="1" dirty="0"/>
              <a:t>/</a:t>
            </a:r>
            <a:r>
              <a:rPr lang="en-US" b="1" dirty="0" err="1"/>
              <a:t>müşahidə</a:t>
            </a:r>
            <a:r>
              <a:rPr lang="en-US" b="1" dirty="0"/>
              <a:t> </a:t>
            </a:r>
            <a:r>
              <a:rPr lang="en-US" b="1" dirty="0" err="1"/>
              <a:t>oluna</a:t>
            </a:r>
            <a:r>
              <a:rPr lang="en-US" b="1" dirty="0"/>
              <a:t> </a:t>
            </a:r>
            <a:r>
              <a:rPr lang="en-US" b="1" dirty="0" err="1"/>
              <a:t>bilinməməsi</a:t>
            </a:r>
            <a:endParaRPr lang="ru-RU" dirty="0"/>
          </a:p>
          <a:p>
            <a:pPr marL="285743" indent="-285743">
              <a:buFont typeface="Wingdings" panose="05000000000000000000" pitchFamily="2" charset="2"/>
              <a:buChar char="Ø"/>
            </a:pPr>
            <a:endParaRPr lang="en-US" sz="1300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7EB311-F0BB-4D68-954C-640AEBD06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8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914378"/>
              <a:t>12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988325"/>
      </p:ext>
    </p:extLst>
  </p:cSld>
  <p:clrMapOvr>
    <a:masterClrMapping/>
  </p:clrMapOvr>
  <p:transition spd="slow" advTm="11767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8FF8B-6751-45C6-80EE-6FC67080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88" y="435118"/>
            <a:ext cx="7633087" cy="552457"/>
          </a:xfrm>
        </p:spPr>
        <p:txBody>
          <a:bodyPr/>
          <a:lstStyle/>
          <a:p>
            <a:r>
              <a:rPr lang="az-Latn-AZ" dirty="0"/>
              <a:t>ATF TƏRƏFDAŞ ÖLKƏLƏRİNDƏ İNKİŞAF EDƏN YENİ İŞ FORMALARI – BACARIQLARA OLAN TƏSİRLƏR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9F4E0D-A8CD-49AD-9965-3291F3B48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46" y="1203325"/>
            <a:ext cx="8126529" cy="2451382"/>
          </a:xfrm>
        </p:spPr>
        <p:txBody>
          <a:bodyPr>
            <a:norm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az-Latn-AZ" sz="1500" b="1" dirty="0">
                <a:solidFill>
                  <a:srgbClr val="61626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Rəqəmsal bacarıqlar</a:t>
            </a:r>
            <a:endParaRPr lang="en-GB" sz="1500" b="1" dirty="0">
              <a:solidFill>
                <a:srgbClr val="616264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/>
              <a:t>STEM </a:t>
            </a:r>
            <a:r>
              <a:rPr lang="en-US" sz="1400" b="1" dirty="0" err="1"/>
              <a:t>və</a:t>
            </a:r>
            <a:r>
              <a:rPr lang="en-US" sz="1400" b="1" dirty="0"/>
              <a:t> İKT, multimedia </a:t>
            </a:r>
            <a:r>
              <a:rPr lang="en-US" sz="1400" b="1" dirty="0" err="1"/>
              <a:t>artlar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dizayn</a:t>
            </a:r>
            <a:r>
              <a:rPr lang="en-US" sz="1400" b="1" dirty="0"/>
              <a:t>, </a:t>
            </a:r>
            <a:r>
              <a:rPr lang="en-US" sz="1400" b="1" dirty="0" err="1"/>
              <a:t>savadlılıq</a:t>
            </a:r>
            <a:r>
              <a:rPr lang="en-US" sz="1400" b="1" dirty="0"/>
              <a:t> - </a:t>
            </a:r>
            <a:r>
              <a:rPr lang="en-US" sz="1400" b="1" dirty="0" err="1"/>
              <a:t>yazı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tərcümə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Dil</a:t>
            </a:r>
            <a:r>
              <a:rPr lang="en-US" sz="1400" b="1" dirty="0"/>
              <a:t> </a:t>
            </a:r>
            <a:r>
              <a:rPr lang="en-US" sz="1400" b="1" dirty="0" err="1"/>
              <a:t>bilikləri</a:t>
            </a:r>
            <a:r>
              <a:rPr lang="en-US" sz="1400" b="1" dirty="0"/>
              <a:t>, </a:t>
            </a:r>
            <a:r>
              <a:rPr lang="en-US" sz="1400" b="1" dirty="0" err="1"/>
              <a:t>xüsusən</a:t>
            </a:r>
            <a:r>
              <a:rPr lang="en-US" sz="1400" b="1" dirty="0"/>
              <a:t> </a:t>
            </a:r>
            <a:r>
              <a:rPr lang="en-US" sz="1400" b="1" dirty="0" err="1"/>
              <a:t>ingilis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rus</a:t>
            </a:r>
            <a:r>
              <a:rPr lang="en-US" sz="1400" b="1" dirty="0"/>
              <a:t> </a:t>
            </a:r>
            <a:r>
              <a:rPr lang="en-US" sz="1400" b="1" dirty="0" err="1"/>
              <a:t>dilləri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Sahibkarlıq</a:t>
            </a:r>
            <a:r>
              <a:rPr lang="en-US" sz="1400" b="1" dirty="0"/>
              <a:t>, </a:t>
            </a:r>
            <a:r>
              <a:rPr lang="en-US" sz="1400" b="1" dirty="0" err="1"/>
              <a:t>müştəri</a:t>
            </a:r>
            <a:r>
              <a:rPr lang="az-Latn-AZ" sz="1400" b="1" dirty="0"/>
              <a:t>-</a:t>
            </a:r>
            <a:r>
              <a:rPr lang="en-US" sz="1400" b="1" dirty="0" err="1"/>
              <a:t>yönümlülük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özünü</a:t>
            </a:r>
            <a:r>
              <a:rPr lang="en-US" sz="1400" b="1" dirty="0"/>
              <a:t> </a:t>
            </a:r>
            <a:r>
              <a:rPr lang="en-US" sz="1400" b="1" dirty="0" err="1"/>
              <a:t>idarəetmə</a:t>
            </a:r>
            <a:r>
              <a:rPr lang="en-US" sz="1400" b="1" dirty="0"/>
              <a:t> </a:t>
            </a:r>
            <a:r>
              <a:rPr lang="en-US" sz="1400" b="1" dirty="0" err="1"/>
              <a:t>bacarıqları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Analitik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problemi</a:t>
            </a:r>
            <a:r>
              <a:rPr lang="en-US" sz="1400" b="1" dirty="0"/>
              <a:t> </a:t>
            </a:r>
            <a:r>
              <a:rPr lang="en-US" sz="1400" b="1" dirty="0" err="1"/>
              <a:t>həlletmə</a:t>
            </a:r>
            <a:r>
              <a:rPr lang="en-US" sz="1400" b="1" dirty="0"/>
              <a:t> </a:t>
            </a:r>
            <a:r>
              <a:rPr lang="en-US" sz="1400" b="1" dirty="0" err="1"/>
              <a:t>bacarığı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Özünü</a:t>
            </a:r>
            <a:r>
              <a:rPr lang="en-US" sz="1400" b="1" dirty="0"/>
              <a:t> </a:t>
            </a:r>
            <a:r>
              <a:rPr lang="en-US" sz="1400" b="1" dirty="0" err="1"/>
              <a:t>təqdimetmə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ünsiyyət</a:t>
            </a:r>
            <a:r>
              <a:rPr lang="en-US" sz="1400" b="1" dirty="0"/>
              <a:t> </a:t>
            </a:r>
            <a:r>
              <a:rPr lang="en-US" sz="1400" b="1" dirty="0" err="1"/>
              <a:t>qurmaq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Karyeranı</a:t>
            </a:r>
            <a:r>
              <a:rPr lang="en-US" sz="1400" b="1" dirty="0"/>
              <a:t> </a:t>
            </a:r>
            <a:r>
              <a:rPr lang="en-US" sz="1400" b="1" dirty="0" err="1"/>
              <a:t>idarə</a:t>
            </a:r>
            <a:r>
              <a:rPr lang="en-US" sz="1400" b="1" dirty="0"/>
              <a:t> </a:t>
            </a:r>
            <a:r>
              <a:rPr lang="en-US" sz="1400" b="1" dirty="0" err="1"/>
              <a:t>etmək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öyrənmək</a:t>
            </a:r>
            <a:r>
              <a:rPr lang="en-US" sz="1400" b="1" dirty="0"/>
              <a:t> </a:t>
            </a:r>
            <a:r>
              <a:rPr lang="en-US" sz="1400" b="1" dirty="0" err="1"/>
              <a:t>üçün</a:t>
            </a:r>
            <a:r>
              <a:rPr lang="en-US" sz="1400" b="1" dirty="0"/>
              <a:t> </a:t>
            </a:r>
            <a:r>
              <a:rPr lang="en-US" sz="1400" b="1" dirty="0" err="1"/>
              <a:t>öyrənmək</a:t>
            </a:r>
            <a:endParaRPr lang="ru-RU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78B741-0307-40A9-9427-84223FA14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685800"/>
              <a:t>13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DCB8F2B-66A7-46BE-BCDC-6914358AC209}"/>
              </a:ext>
            </a:extLst>
          </p:cNvPr>
          <p:cNvSpPr txBox="1"/>
          <p:nvPr/>
        </p:nvSpPr>
        <p:spPr>
          <a:xfrm>
            <a:off x="1782502" y="3748722"/>
            <a:ext cx="736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accent3"/>
                </a:solidFill>
              </a:rPr>
              <a:t>Təhsil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və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təlimə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olan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təsirlər</a:t>
            </a:r>
            <a:r>
              <a:rPr lang="en-US" b="1" dirty="0">
                <a:solidFill>
                  <a:schemeClr val="accent3"/>
                </a:solidFill>
              </a:rPr>
              <a:t>: </a:t>
            </a:r>
            <a:r>
              <a:rPr lang="en-US" b="1" dirty="0" err="1">
                <a:solidFill>
                  <a:schemeClr val="accent3"/>
                </a:solidFill>
              </a:rPr>
              <a:t>böyüklərin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bacarıqlarının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inkişafı</a:t>
            </a:r>
            <a:r>
              <a:rPr lang="en-US" b="1" dirty="0">
                <a:solidFill>
                  <a:schemeClr val="accent3"/>
                </a:solidFill>
              </a:rPr>
              <a:t>, </a:t>
            </a:r>
            <a:r>
              <a:rPr lang="en-US" b="1" dirty="0" err="1">
                <a:solidFill>
                  <a:schemeClr val="accent3"/>
                </a:solidFill>
              </a:rPr>
              <a:t>bacarıqların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tanınması</a:t>
            </a:r>
            <a:r>
              <a:rPr lang="en-US" b="1" dirty="0">
                <a:solidFill>
                  <a:schemeClr val="accent3"/>
                </a:solidFill>
              </a:rPr>
              <a:t>, </a:t>
            </a:r>
            <a:r>
              <a:rPr lang="en-US" b="1" dirty="0" err="1">
                <a:solidFill>
                  <a:schemeClr val="accent3"/>
                </a:solidFill>
              </a:rPr>
              <a:t>təsdiqlənməsi</a:t>
            </a:r>
            <a:r>
              <a:rPr lang="en-US" b="1" dirty="0">
                <a:solidFill>
                  <a:schemeClr val="accent3"/>
                </a:solidFill>
              </a:rPr>
              <a:t>, </a:t>
            </a:r>
            <a:r>
              <a:rPr lang="en-US" b="1" dirty="0" err="1">
                <a:solidFill>
                  <a:schemeClr val="accent3"/>
                </a:solidFill>
              </a:rPr>
              <a:t>sertifikasiyası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24521"/>
      </p:ext>
    </p:extLst>
  </p:cSld>
  <p:clrMapOvr>
    <a:masterClrMapping/>
  </p:clrMapOvr>
  <p:transition spd="slow" advTm="10557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1D3201-75D1-4159-BD79-A904323B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18" y="359617"/>
            <a:ext cx="7735266" cy="552457"/>
          </a:xfrm>
        </p:spPr>
        <p:txBody>
          <a:bodyPr/>
          <a:lstStyle/>
          <a:p>
            <a:r>
              <a:rPr lang="az-Latn-AZ" sz="1800" dirty="0"/>
              <a:t>AZƏRBAYCANDA YENİ ƏMƏK BAZARI TENDENSİYALARI VƏ MƏŞĞULLUQ FORMALARI - KONTEKST</a:t>
            </a:r>
            <a:endParaRPr lang="it-IT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44730A-AEB0-4FF2-9BF3-B35BD42BE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019" y="1042272"/>
            <a:ext cx="7488832" cy="305895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Clr>
                <a:schemeClr val="bg2"/>
              </a:buClr>
              <a:defRPr/>
            </a:pPr>
            <a:endParaRPr lang="en-US" altLang="en-US" sz="2000" dirty="0">
              <a:solidFill>
                <a:schemeClr val="bg2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Sürətli</a:t>
            </a:r>
            <a:r>
              <a:rPr lang="en-US" sz="1400" b="1" dirty="0"/>
              <a:t> </a:t>
            </a:r>
            <a:r>
              <a:rPr lang="en-US" sz="1400" b="1" dirty="0" err="1"/>
              <a:t>iqtisadi</a:t>
            </a:r>
            <a:r>
              <a:rPr lang="en-US" sz="1400" b="1" dirty="0"/>
              <a:t> </a:t>
            </a:r>
            <a:r>
              <a:rPr lang="en-US" sz="1400" b="1" dirty="0" err="1"/>
              <a:t>artım</a:t>
            </a:r>
            <a:r>
              <a:rPr lang="en-US" sz="1400" b="1" dirty="0"/>
              <a:t> (2020-ci </a:t>
            </a:r>
            <a:r>
              <a:rPr lang="en-US" sz="1400" b="1" dirty="0" err="1"/>
              <a:t>ildən</a:t>
            </a:r>
            <a:r>
              <a:rPr lang="en-US" sz="1400" b="1" dirty="0"/>
              <a:t> </a:t>
            </a:r>
            <a:r>
              <a:rPr lang="en-US" sz="1400" b="1" dirty="0" err="1"/>
              <a:t>əvvəl</a:t>
            </a:r>
            <a:r>
              <a:rPr lang="en-US" sz="1400" b="1" dirty="0"/>
              <a:t>)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Yüksək</a:t>
            </a:r>
            <a:r>
              <a:rPr lang="en-US" sz="1400" b="1" dirty="0"/>
              <a:t> </a:t>
            </a:r>
            <a:r>
              <a:rPr lang="en-US" sz="1400" b="1" dirty="0" err="1"/>
              <a:t>aktivlik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aşağı</a:t>
            </a:r>
            <a:r>
              <a:rPr lang="en-US" sz="1400" b="1" dirty="0"/>
              <a:t> </a:t>
            </a:r>
            <a:r>
              <a:rPr lang="en-US" sz="1400" b="1" dirty="0" err="1"/>
              <a:t>işsizlik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Özünü-məşğulların</a:t>
            </a:r>
            <a:r>
              <a:rPr lang="en-US" sz="1400" b="1" dirty="0"/>
              <a:t> </a:t>
            </a:r>
            <a:r>
              <a:rPr lang="en-US" sz="1400" b="1" dirty="0" err="1"/>
              <a:t>əhəmiyyətli</a:t>
            </a:r>
            <a:r>
              <a:rPr lang="en-US" sz="1400" b="1" dirty="0"/>
              <a:t> </a:t>
            </a:r>
            <a:r>
              <a:rPr lang="en-US" sz="1400" b="1" dirty="0" err="1"/>
              <a:t>payı</a:t>
            </a:r>
            <a:r>
              <a:rPr lang="en-US" sz="1400" b="1" dirty="0"/>
              <a:t> (2019-cu </a:t>
            </a:r>
            <a:r>
              <a:rPr lang="en-US" sz="1400" b="1" dirty="0" err="1"/>
              <a:t>ildə</a:t>
            </a:r>
            <a:r>
              <a:rPr lang="en-US" sz="1400" b="1" dirty="0"/>
              <a:t> 66.6%)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Qeyri-formallıq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həssaslıq</a:t>
            </a:r>
            <a:r>
              <a:rPr lang="en-US" sz="1400" b="1" dirty="0"/>
              <a:t> </a:t>
            </a:r>
            <a:r>
              <a:rPr lang="en-US" sz="1400" b="1" dirty="0" err="1"/>
              <a:t>mövcuddur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Bacarıqların</a:t>
            </a:r>
            <a:r>
              <a:rPr lang="en-US" sz="1400" b="1" dirty="0"/>
              <a:t> </a:t>
            </a:r>
            <a:r>
              <a:rPr lang="en-US" sz="1400" b="1" dirty="0" err="1"/>
              <a:t>uyğunsuzluğu</a:t>
            </a:r>
            <a:r>
              <a:rPr lang="en-US" sz="1400" b="1" dirty="0"/>
              <a:t> (</a:t>
            </a:r>
            <a:r>
              <a:rPr lang="en-US" sz="1400" b="1" dirty="0" err="1"/>
              <a:t>gənclər</a:t>
            </a:r>
            <a:r>
              <a:rPr lang="en-US" sz="1400" b="1" dirty="0"/>
              <a:t> </a:t>
            </a:r>
            <a:r>
              <a:rPr lang="en-US" sz="1400" b="1" dirty="0" err="1"/>
              <a:t>arasında</a:t>
            </a:r>
            <a:r>
              <a:rPr lang="en-US" sz="1400" b="1" dirty="0"/>
              <a:t>)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b="1" dirty="0" err="1"/>
              <a:t>Tutarlı</a:t>
            </a:r>
            <a:r>
              <a:rPr lang="en-US" sz="1400" b="1" dirty="0"/>
              <a:t> </a:t>
            </a:r>
            <a:r>
              <a:rPr lang="en-US" sz="1400" b="1" dirty="0" err="1"/>
              <a:t>hökumət</a:t>
            </a:r>
            <a:r>
              <a:rPr lang="en-US" sz="1400" b="1" dirty="0"/>
              <a:t> </a:t>
            </a:r>
            <a:r>
              <a:rPr lang="en-US" sz="1400" b="1" dirty="0" err="1"/>
              <a:t>strategiyaları</a:t>
            </a:r>
            <a:r>
              <a:rPr lang="en-US" sz="1400" b="1" dirty="0"/>
              <a:t> (</a:t>
            </a:r>
            <a:r>
              <a:rPr lang="en-US" sz="1400" b="1" dirty="0" err="1"/>
              <a:t>məsələn</a:t>
            </a:r>
            <a:r>
              <a:rPr lang="en-US" sz="1400" b="1" dirty="0"/>
              <a:t>, </a:t>
            </a:r>
            <a:r>
              <a:rPr lang="en-US" sz="1400" b="1" dirty="0" err="1"/>
              <a:t>informasiya</a:t>
            </a:r>
            <a:r>
              <a:rPr lang="en-US" sz="1400" b="1" dirty="0"/>
              <a:t> </a:t>
            </a:r>
            <a:r>
              <a:rPr lang="en-US" sz="1400" b="1" dirty="0" err="1"/>
              <a:t>texnologiyaları</a:t>
            </a:r>
            <a:r>
              <a:rPr lang="en-US" sz="1400" b="1" dirty="0"/>
              <a:t> </a:t>
            </a:r>
            <a:r>
              <a:rPr lang="en-US" sz="1400" b="1" dirty="0" err="1"/>
              <a:t>sahəsində</a:t>
            </a:r>
            <a:r>
              <a:rPr lang="en-US" sz="1400" b="1" dirty="0"/>
              <a:t>) </a:t>
            </a:r>
            <a:r>
              <a:rPr lang="en-US" sz="1400" b="1" dirty="0" err="1"/>
              <a:t>tərəfindən</a:t>
            </a:r>
            <a:r>
              <a:rPr lang="en-US" sz="1400" b="1" dirty="0"/>
              <a:t> </a:t>
            </a:r>
            <a:r>
              <a:rPr lang="en-US" sz="1400" b="1" dirty="0" err="1"/>
              <a:t>dəstəklənən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inkişaf</a:t>
            </a:r>
            <a:r>
              <a:rPr lang="en-US" sz="1400" b="1" dirty="0"/>
              <a:t> </a:t>
            </a:r>
            <a:r>
              <a:rPr lang="en-US" sz="1400" b="1" dirty="0" err="1"/>
              <a:t>edən</a:t>
            </a:r>
            <a:r>
              <a:rPr lang="en-US" sz="1400" b="1" dirty="0"/>
              <a:t> </a:t>
            </a:r>
            <a:r>
              <a:rPr lang="en-US" sz="1400" b="1" dirty="0" err="1"/>
              <a:t>yeni</a:t>
            </a:r>
            <a:r>
              <a:rPr lang="en-US" sz="1400" b="1" dirty="0"/>
              <a:t> </a:t>
            </a:r>
            <a:r>
              <a:rPr lang="en-US" sz="1400" b="1" dirty="0" err="1"/>
              <a:t>kreativ</a:t>
            </a:r>
            <a:r>
              <a:rPr lang="en-US" sz="1400" b="1" dirty="0"/>
              <a:t> </a:t>
            </a:r>
            <a:r>
              <a:rPr lang="en-US" sz="1400" b="1" dirty="0" err="1"/>
              <a:t>və</a:t>
            </a:r>
            <a:r>
              <a:rPr lang="en-US" sz="1400" b="1" dirty="0"/>
              <a:t> </a:t>
            </a:r>
            <a:r>
              <a:rPr lang="en-US" sz="1400" b="1" dirty="0" err="1"/>
              <a:t>innovativ</a:t>
            </a:r>
            <a:r>
              <a:rPr lang="en-US" sz="1400" b="1" dirty="0"/>
              <a:t> </a:t>
            </a:r>
            <a:r>
              <a:rPr lang="en-US" sz="1400" b="1" dirty="0" err="1"/>
              <a:t>mühit</a:t>
            </a:r>
            <a:endParaRPr lang="ru-RU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AB4581-3B86-4867-B2D4-B2A0DFE042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914378"/>
              <a:t>14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1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54BCC8-F195-46F9-8526-B829CAE4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sz="1800" dirty="0"/>
              <a:t>AZƏRBAYCANDA YENİ ƏMƏK BAZARI TENDENSİYALARI VƏ MƏŞĞULLUQ FORMALARI – PLATFORMA İŞİ</a:t>
            </a:r>
            <a:endParaRPr lang="it-IT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5FF033-D920-4A33-A1C0-AA059FA3B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E23032-47EB-4584-9C76-D8E7C5CAF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685800"/>
              <a:t>15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CA45D6-60F2-4885-AF8C-DA375840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1195331"/>
            <a:ext cx="8241705" cy="29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2DF4FB-FF92-46A4-9491-A2CFEBF4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92251"/>
            <a:ext cx="8413749" cy="552457"/>
          </a:xfrm>
        </p:spPr>
        <p:txBody>
          <a:bodyPr/>
          <a:lstStyle/>
          <a:p>
            <a:r>
              <a:rPr lang="az-Latn-AZ" sz="1800" dirty="0"/>
              <a:t>AZƏRBAYCANDA YENİ ƏMƏK BAZARI TENDENSİYALARI VƏ MƏŞĞULLUQ FORMALARI – mövcud vəziyyət</a:t>
            </a:r>
            <a:endParaRPr lang="it-IT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256531-DE1F-4F20-A56A-1219612E4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685800"/>
              <a:t>16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10C6BD0-5AC6-43A9-A17A-F10F2EA7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6" y="1286898"/>
            <a:ext cx="8418549" cy="29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2DF4FB-FF92-46A4-9491-A2CFEBF4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97" y="285236"/>
            <a:ext cx="8413749" cy="552457"/>
          </a:xfrm>
        </p:spPr>
        <p:txBody>
          <a:bodyPr/>
          <a:lstStyle/>
          <a:p>
            <a:r>
              <a:rPr lang="az-Latn-AZ" sz="1800" dirty="0"/>
              <a:t>AZƏRBAYCANDA YENİ ƏMƏK BAZARI TENDENSİYALARI VƏ MƏŞĞULLUQ FORMALARI – platforma işçiləri və normativ baza</a:t>
            </a:r>
            <a:endParaRPr lang="it-IT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256531-DE1F-4F20-A56A-1219612E4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685800"/>
              <a:t>17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52D089-819E-4A87-8288-AAFF472DAA92}"/>
              </a:ext>
            </a:extLst>
          </p:cNvPr>
          <p:cNvSpPr txBox="1"/>
          <p:nvPr/>
        </p:nvSpPr>
        <p:spPr>
          <a:xfrm>
            <a:off x="408964" y="1201723"/>
            <a:ext cx="77136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az-Latn-AZ" sz="1600" b="1" dirty="0"/>
              <a:t>Tutarlı</a:t>
            </a:r>
            <a:r>
              <a:rPr lang="ru-RU" sz="1600" b="1" dirty="0"/>
              <a:t> </a:t>
            </a:r>
            <a:r>
              <a:rPr lang="ru-RU" sz="1600" b="1" dirty="0" err="1"/>
              <a:t>strateji</a:t>
            </a:r>
            <a:r>
              <a:rPr lang="ru-RU" sz="1600" b="1" dirty="0"/>
              <a:t> </a:t>
            </a:r>
            <a:r>
              <a:rPr lang="az-Latn-AZ" sz="1600" b="1" dirty="0"/>
              <a:t>bazalara</a:t>
            </a:r>
            <a:r>
              <a:rPr lang="ru-RU" sz="1600" b="1" dirty="0"/>
              <a:t> </a:t>
            </a:r>
            <a:r>
              <a:rPr lang="ru-RU" sz="1600" b="1" dirty="0" err="1"/>
              <a:t>baxmayaraq</a:t>
            </a:r>
            <a:r>
              <a:rPr lang="ru-RU" sz="1600" b="1" dirty="0"/>
              <a:t>, </a:t>
            </a:r>
            <a:r>
              <a:rPr lang="ru-RU" sz="1600" b="1" dirty="0" err="1"/>
              <a:t>müvafiq</a:t>
            </a:r>
            <a:r>
              <a:rPr lang="ru-RU" sz="1600" b="1" dirty="0"/>
              <a:t> </a:t>
            </a:r>
            <a:r>
              <a:rPr lang="ru-RU" sz="1600" b="1" dirty="0" err="1"/>
              <a:t>siyasətlərə</a:t>
            </a:r>
            <a:r>
              <a:rPr lang="ru-RU" sz="1600" b="1" dirty="0"/>
              <a:t> </a:t>
            </a:r>
            <a:r>
              <a:rPr lang="ru-RU" sz="1600" b="1" dirty="0" err="1"/>
              <a:t>az</a:t>
            </a:r>
            <a:r>
              <a:rPr lang="ru-RU" sz="1600" b="1" dirty="0"/>
              <a:t> </a:t>
            </a:r>
            <a:r>
              <a:rPr lang="ru-RU" sz="1600" b="1" dirty="0" err="1"/>
              <a:t>diqqət</a:t>
            </a:r>
            <a:r>
              <a:rPr lang="ru-RU" sz="1600" b="1" dirty="0"/>
              <a:t> </a:t>
            </a:r>
            <a:r>
              <a:rPr lang="ru-RU" sz="1600" b="1" dirty="0" err="1"/>
              <a:t>yetirilməsi</a:t>
            </a:r>
            <a:r>
              <a:rPr lang="ru-RU" sz="1600" b="1" dirty="0"/>
              <a:t>, </a:t>
            </a:r>
            <a:r>
              <a:rPr lang="az-Latn-AZ" sz="1600" b="1" dirty="0"/>
              <a:t>məsələn</a:t>
            </a:r>
            <a:r>
              <a:rPr lang="ru-RU" sz="1600" b="1" dirty="0"/>
              <a:t> </a:t>
            </a:r>
            <a:r>
              <a:rPr lang="ru-RU" sz="1600" b="1" dirty="0" err="1"/>
              <a:t>rəqəmsallaşdırmaya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err="1"/>
              <a:t>Mövcud</a:t>
            </a:r>
            <a:r>
              <a:rPr lang="ru-RU" sz="1600" b="1" dirty="0"/>
              <a:t> </a:t>
            </a:r>
            <a:r>
              <a:rPr lang="ru-RU" sz="1600" b="1" dirty="0" err="1"/>
              <a:t>qanunvericiliklə</a:t>
            </a:r>
            <a:r>
              <a:rPr lang="ru-RU" sz="1600" b="1" dirty="0"/>
              <a:t> (</a:t>
            </a:r>
            <a:r>
              <a:rPr lang="ru-RU" sz="1600" b="1" dirty="0" err="1"/>
              <a:t>Əmək</a:t>
            </a:r>
            <a:r>
              <a:rPr lang="ru-RU" sz="1600" b="1" dirty="0"/>
              <a:t> </a:t>
            </a:r>
            <a:r>
              <a:rPr lang="ru-RU" sz="1600" b="1" dirty="0" err="1"/>
              <a:t>Məcəlləsi</a:t>
            </a:r>
            <a:r>
              <a:rPr lang="ru-RU" sz="1600" b="1" dirty="0"/>
              <a:t> </a:t>
            </a:r>
            <a:r>
              <a:rPr lang="ru-RU" sz="1600" b="1" dirty="0" err="1"/>
              <a:t>və</a:t>
            </a:r>
            <a:r>
              <a:rPr lang="ru-RU" sz="1600" b="1" dirty="0"/>
              <a:t> </a:t>
            </a:r>
            <a:r>
              <a:rPr lang="ru-RU" sz="1600" b="1" dirty="0" err="1"/>
              <a:t>Mülki</a:t>
            </a:r>
            <a:r>
              <a:rPr lang="ru-RU" sz="1600" b="1" dirty="0"/>
              <a:t> </a:t>
            </a:r>
            <a:r>
              <a:rPr lang="ru-RU" sz="1600" b="1" dirty="0" err="1"/>
              <a:t>Məcəllə</a:t>
            </a:r>
            <a:r>
              <a:rPr lang="ru-RU" sz="1600" b="1" dirty="0"/>
              <a:t>) </a:t>
            </a:r>
            <a:r>
              <a:rPr lang="ru-RU" sz="1600" b="1" dirty="0" err="1"/>
              <a:t>tənzimlənməyən</a:t>
            </a:r>
            <a:r>
              <a:rPr lang="ru-RU" sz="1600" b="1" dirty="0"/>
              <a:t> </a:t>
            </a:r>
            <a:r>
              <a:rPr lang="ru-RU" sz="1600" b="1" dirty="0" err="1"/>
              <a:t>platforma</a:t>
            </a:r>
            <a:r>
              <a:rPr lang="ru-RU" sz="1600" b="1" dirty="0"/>
              <a:t> </a:t>
            </a:r>
            <a:r>
              <a:rPr lang="ru-RU" sz="1600" b="1" dirty="0" err="1"/>
              <a:t>işi</a:t>
            </a:r>
            <a:r>
              <a:rPr lang="ru-RU" sz="1600" b="1" dirty="0"/>
              <a:t> </a:t>
            </a:r>
            <a:r>
              <a:rPr lang="ru-RU" sz="1600" b="1" dirty="0" err="1"/>
              <a:t>daxil</a:t>
            </a:r>
            <a:r>
              <a:rPr lang="ru-RU" sz="1600" b="1" dirty="0"/>
              <a:t> </a:t>
            </a:r>
            <a:r>
              <a:rPr lang="ru-RU" sz="1600" b="1" dirty="0" err="1"/>
              <a:t>olmaqla</a:t>
            </a:r>
            <a:r>
              <a:rPr lang="ru-RU" sz="1600" b="1" dirty="0"/>
              <a:t> </a:t>
            </a:r>
            <a:r>
              <a:rPr lang="ru-RU" sz="1600" b="1" dirty="0" err="1"/>
              <a:t>yeni</a:t>
            </a:r>
            <a:r>
              <a:rPr lang="ru-RU" sz="1600" b="1" dirty="0"/>
              <a:t> </a:t>
            </a:r>
            <a:r>
              <a:rPr lang="ru-RU" sz="1600" b="1" dirty="0" err="1"/>
              <a:t>iş</a:t>
            </a:r>
            <a:r>
              <a:rPr lang="ru-RU" sz="1600" b="1" dirty="0"/>
              <a:t> </a:t>
            </a:r>
            <a:r>
              <a:rPr lang="ru-RU" sz="1600" b="1" dirty="0" err="1"/>
              <a:t>formaları</a:t>
            </a:r>
            <a:r>
              <a:rPr lang="ru-RU" sz="1600" b="1" dirty="0"/>
              <a:t> 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err="1"/>
              <a:t>Sərbəst</a:t>
            </a:r>
            <a:r>
              <a:rPr lang="ru-RU" sz="1600" b="1" dirty="0"/>
              <a:t> </a:t>
            </a:r>
            <a:r>
              <a:rPr lang="ru-RU" sz="1600" b="1" dirty="0" err="1"/>
              <a:t>iş</a:t>
            </a:r>
            <a:r>
              <a:rPr lang="ru-RU" sz="1600" b="1" dirty="0"/>
              <a:t> </a:t>
            </a:r>
            <a:r>
              <a:rPr lang="ru-RU" sz="1600" b="1" dirty="0" err="1"/>
              <a:t>və</a:t>
            </a:r>
            <a:r>
              <a:rPr lang="ru-RU" sz="1600" b="1" dirty="0"/>
              <a:t> </a:t>
            </a:r>
            <a:r>
              <a:rPr lang="ru-RU" sz="1600" b="1" dirty="0" err="1"/>
              <a:t>müstəqil</a:t>
            </a:r>
            <a:r>
              <a:rPr lang="ru-RU" sz="1600" b="1" dirty="0"/>
              <a:t> </a:t>
            </a:r>
            <a:r>
              <a:rPr lang="ru-RU" sz="1600" b="1" dirty="0" err="1"/>
              <a:t>məşğulluq</a:t>
            </a:r>
            <a:r>
              <a:rPr lang="ru-RU" sz="1600" b="1" dirty="0"/>
              <a:t> </a:t>
            </a:r>
            <a:r>
              <a:rPr lang="ru-RU" sz="1600" b="1" dirty="0" err="1"/>
              <a:t>çox</a:t>
            </a:r>
            <a:r>
              <a:rPr lang="ru-RU" sz="1600" b="1" dirty="0"/>
              <a:t> </a:t>
            </a:r>
            <a:r>
              <a:rPr lang="ru-RU" sz="1600" b="1" dirty="0" err="1"/>
              <a:t>vaxt</a:t>
            </a:r>
            <a:r>
              <a:rPr lang="ru-RU" sz="1600" b="1" dirty="0"/>
              <a:t> </a:t>
            </a:r>
            <a:r>
              <a:rPr lang="ru-RU" sz="1600" b="1" dirty="0" err="1"/>
              <a:t>qeyri-rəsmi</a:t>
            </a:r>
            <a:r>
              <a:rPr lang="ru-RU" sz="1600" b="1" dirty="0"/>
              <a:t> </a:t>
            </a:r>
            <a:r>
              <a:rPr lang="ru-RU" sz="1600" b="1" dirty="0" err="1"/>
              <a:t>məşğulluqdur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az-Latn-AZ" sz="1600" b="1" dirty="0"/>
              <a:t>Az</a:t>
            </a:r>
            <a:r>
              <a:rPr lang="ru-RU" sz="1600" b="1" dirty="0"/>
              <a:t> </a:t>
            </a:r>
            <a:r>
              <a:rPr lang="ru-RU" sz="1600" b="1" dirty="0" err="1"/>
              <a:t>sübut</a:t>
            </a:r>
            <a:r>
              <a:rPr lang="ru-RU" sz="1600" b="1" dirty="0"/>
              <a:t> </a:t>
            </a:r>
            <a:r>
              <a:rPr lang="ru-RU" sz="1600" b="1" dirty="0" err="1"/>
              <a:t>mövcuddur</a:t>
            </a:r>
            <a:endParaRPr lang="ru-RU" sz="1600" dirty="0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8D4EB1CF-A8AA-4D03-8227-012AFAA2405D}"/>
              </a:ext>
            </a:extLst>
          </p:cNvPr>
          <p:cNvSpPr/>
          <p:nvPr/>
        </p:nvSpPr>
        <p:spPr>
          <a:xfrm>
            <a:off x="1353620" y="3368335"/>
            <a:ext cx="1341414" cy="46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CDC1E9-D6C7-488D-9A07-EDCD7EF946D4}"/>
              </a:ext>
            </a:extLst>
          </p:cNvPr>
          <p:cNvSpPr txBox="1"/>
          <p:nvPr/>
        </p:nvSpPr>
        <p:spPr>
          <a:xfrm>
            <a:off x="3229258" y="3368335"/>
            <a:ext cx="456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Məhdud</a:t>
            </a: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maliyyə</a:t>
            </a: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təminatı</a:t>
            </a: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sosial</a:t>
            </a: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müdafiə</a:t>
            </a:r>
            <a:endParaRPr lang="az-Latn-AZ" sz="1500" b="1" dirty="0">
              <a:solidFill>
                <a:srgbClr val="4555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85800"/>
            <a:r>
              <a:rPr lang="en-GB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Bacarıqların</a:t>
            </a: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inkişafına</a:t>
            </a: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məhdud</a:t>
            </a: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500" b="1" dirty="0" err="1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diqqət</a:t>
            </a:r>
            <a:endParaRPr lang="it-IT" sz="1500" b="1" dirty="0">
              <a:solidFill>
                <a:srgbClr val="4555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2DF4FB-FF92-46A4-9491-A2CFEBF4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97" y="285236"/>
            <a:ext cx="8413749" cy="552457"/>
          </a:xfrm>
        </p:spPr>
        <p:txBody>
          <a:bodyPr/>
          <a:lstStyle/>
          <a:p>
            <a:r>
              <a:rPr lang="en-GB" sz="1800" dirty="0"/>
              <a:t>AZƏRBAYCANDA YENİ ƏMƏK BAZARI TENDENSİYALARI VƏ MƏŞĞULLUQ FORMALARI–</a:t>
            </a:r>
            <a:r>
              <a:rPr lang="az-Latn-AZ" sz="1800" dirty="0"/>
              <a:t> ƏSAS PROBLEMLƏR VƏ İMKANLAR</a:t>
            </a:r>
            <a:endParaRPr lang="it-IT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256531-DE1F-4F20-A56A-1219612E4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685800"/>
              <a:t>18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="" xmlns:a16="http://schemas.microsoft.com/office/drawing/2014/main" id="{70E45E79-D522-4E90-BA39-CFF357945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75639"/>
              </p:ext>
            </p:extLst>
          </p:nvPr>
        </p:nvGraphicFramePr>
        <p:xfrm>
          <a:off x="363697" y="1468096"/>
          <a:ext cx="4036211" cy="269293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036211">
                  <a:extLst>
                    <a:ext uri="{9D8B030D-6E8A-4147-A177-3AD203B41FA5}">
                      <a16:colId xmlns="" xmlns:a16="http://schemas.microsoft.com/office/drawing/2014/main" val="631669417"/>
                    </a:ext>
                  </a:extLst>
                </a:gridCol>
              </a:tblGrid>
              <a:tr h="2692937"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Yeni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iş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imkanları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(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həm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yüksək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həm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də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aşağı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az-Latn-AZ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bacarıqlılar üçün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endParaRPr lang="az-Latn-AZ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az-Latn-AZ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Miqrasiyaya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alternativ</a:t>
                      </a:r>
                      <a:endParaRPr lang="en-GB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it-IT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(Yeni) bacarıqların inkişafı/gücləndirilməsi (məsələn, dil </a:t>
                      </a:r>
                      <a:r>
                        <a:rPr lang="az-Latn-AZ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bilikləri</a:t>
                      </a:r>
                      <a:r>
                        <a:rPr lang="it-IT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 analitik və problem</a:t>
                      </a:r>
                      <a:r>
                        <a:rPr lang="az-Latn-AZ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</a:t>
                      </a:r>
                      <a:r>
                        <a:rPr lang="it-IT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həlletmə bacarıqları, özünü təqdimetmə və ünsiyyət)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974294330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="" xmlns:a16="http://schemas.microsoft.com/office/drawing/2014/main" id="{91C8A7CB-ADBD-4EDE-9518-C6EFB237F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876451"/>
              </p:ext>
            </p:extLst>
          </p:nvPr>
        </p:nvGraphicFramePr>
        <p:xfrm>
          <a:off x="4691529" y="1468096"/>
          <a:ext cx="3901270" cy="2692937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901270">
                  <a:extLst>
                    <a:ext uri="{9D8B030D-6E8A-4147-A177-3AD203B41FA5}">
                      <a16:colId xmlns="" xmlns:a16="http://schemas.microsoft.com/office/drawing/2014/main" val="631669417"/>
                    </a:ext>
                  </a:extLst>
                </a:gridCol>
              </a:tblGrid>
              <a:tr h="2692937"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Tələb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olunan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peşələr</a:t>
                      </a:r>
                      <a:r>
                        <a:rPr lang="az-Latn-AZ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üzrə 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mütəxəssis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çatışmazlığı</a:t>
                      </a:r>
                      <a:endParaRPr lang="az-Latn-AZ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az-Latn-AZ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Platforma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işçiləri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arasında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qeyri-formallıq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və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qeyri-kafi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az-Latn-AZ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normativ baza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az-Latn-AZ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İngilis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1500" b="1" kern="1200" cap="none" baseline="0" dirty="0" err="1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dilin</a:t>
                      </a:r>
                      <a:r>
                        <a:rPr lang="az-Latn-AZ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 kifayət qədər bilməmək</a:t>
                      </a:r>
                      <a:endParaRPr lang="en-GB" sz="1500" i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9742943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DDABDE-5BB5-4323-A926-A8B17465DCC4}"/>
              </a:ext>
            </a:extLst>
          </p:cNvPr>
          <p:cNvSpPr txBox="1"/>
          <p:nvPr/>
        </p:nvSpPr>
        <p:spPr>
          <a:xfrm>
            <a:off x="363697" y="1044286"/>
            <a:ext cx="40362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it-IT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4635ED-C171-483E-94B7-EB9FEC6F1D29}"/>
              </a:ext>
            </a:extLst>
          </p:cNvPr>
          <p:cNvSpPr txBox="1"/>
          <p:nvPr/>
        </p:nvSpPr>
        <p:spPr>
          <a:xfrm>
            <a:off x="363697" y="1044285"/>
            <a:ext cx="40362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it-IT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696EF7-8398-413A-B7FA-3A8BA5C48EF3}"/>
              </a:ext>
            </a:extLst>
          </p:cNvPr>
          <p:cNvSpPr txBox="1"/>
          <p:nvPr/>
        </p:nvSpPr>
        <p:spPr>
          <a:xfrm>
            <a:off x="363696" y="1118319"/>
            <a:ext cx="40362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az-Latn-AZ" sz="1500" b="1" dirty="0">
                <a:solidFill>
                  <a:srgbClr val="DC006B"/>
                </a:solidFill>
                <a:latin typeface="Arial"/>
              </a:rPr>
              <a:t>İMKANLAR</a:t>
            </a:r>
            <a:endParaRPr lang="it-IT" sz="1500" b="1" dirty="0">
              <a:solidFill>
                <a:srgbClr val="DC006B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E6D6BF7-B640-4AC7-A17C-80979B8A5E57}"/>
              </a:ext>
            </a:extLst>
          </p:cNvPr>
          <p:cNvSpPr txBox="1"/>
          <p:nvPr/>
        </p:nvSpPr>
        <p:spPr>
          <a:xfrm>
            <a:off x="4848210" y="1168012"/>
            <a:ext cx="35879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az-Latn-AZ" sz="1500" b="1" dirty="0">
                <a:solidFill>
                  <a:srgbClr val="DC006B"/>
                </a:solidFill>
                <a:latin typeface="Arial"/>
              </a:rPr>
              <a:t>PROBLEMLƏR</a:t>
            </a:r>
            <a:endParaRPr lang="it-IT" sz="1500" b="1" dirty="0">
              <a:solidFill>
                <a:srgbClr val="DC006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A593EB2-F69E-451F-B894-AFEB4399A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245" y="1364985"/>
            <a:ext cx="6799456" cy="3410525"/>
          </a:xfrm>
        </p:spPr>
        <p:txBody>
          <a:bodyPr>
            <a:normAutofit/>
          </a:bodyPr>
          <a:lstStyle/>
          <a:p>
            <a:r>
              <a:rPr lang="az-Latn-AZ" sz="2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ATF-nin son dövr nəşrləri </a:t>
            </a:r>
            <a:r>
              <a:rPr lang="en-US" sz="2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(2021)</a:t>
            </a:r>
          </a:p>
          <a:p>
            <a:pPr algn="l"/>
            <a:endParaRPr lang="en-US" sz="1500" dirty="0">
              <a:latin typeface="Cambria" panose="02040503050406030204" pitchFamily="18" charset="0"/>
              <a:ea typeface="Cambria" panose="02040503050406030204" pitchFamily="18" charset="0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1600" dirty="0" err="1">
                <a:solidFill>
                  <a:schemeClr val="accent3"/>
                </a:solidFill>
              </a:rPr>
              <a:t>İşin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gələcəyi</a:t>
            </a:r>
            <a:r>
              <a:rPr lang="en-US" sz="1600" dirty="0">
                <a:solidFill>
                  <a:schemeClr val="accent3"/>
                </a:solidFill>
              </a:rPr>
              <a:t> - </a:t>
            </a:r>
            <a:r>
              <a:rPr lang="en-US" sz="1600" dirty="0" err="1">
                <a:solidFill>
                  <a:schemeClr val="accent3"/>
                </a:solidFill>
              </a:rPr>
              <a:t>Şərq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Tərəfdaşlığı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ölkələrində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yeni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məşğulluq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formaları</a:t>
            </a:r>
            <a:r>
              <a:rPr lang="en-US" sz="1600" dirty="0">
                <a:solidFill>
                  <a:schemeClr val="accent3"/>
                </a:solidFill>
              </a:rPr>
              <a:t>: </a:t>
            </a:r>
            <a:r>
              <a:rPr lang="en-US" sz="1600" dirty="0" err="1">
                <a:solidFill>
                  <a:schemeClr val="accent3"/>
                </a:solidFill>
              </a:rPr>
              <a:t>Platforma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işi</a:t>
            </a:r>
            <a:endParaRPr lang="az-Latn-AZ" sz="1600" dirty="0">
              <a:solidFill>
                <a:schemeClr val="accent3"/>
              </a:solidFill>
            </a:endParaRPr>
          </a:p>
          <a:p>
            <a:pPr algn="l"/>
            <a:endParaRPr lang="ru-RU" sz="1600" dirty="0">
              <a:solidFill>
                <a:schemeClr val="accent3"/>
              </a:solidFill>
            </a:endParaRPr>
          </a:p>
          <a:p>
            <a:pPr algn="l"/>
            <a:r>
              <a:rPr lang="en-US" sz="1600" dirty="0" err="1">
                <a:solidFill>
                  <a:schemeClr val="accent3"/>
                </a:solidFill>
              </a:rPr>
              <a:t>Azərbaycanda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platforma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işi</a:t>
            </a:r>
            <a:endParaRPr lang="az-Latn-AZ" sz="1600" dirty="0">
              <a:solidFill>
                <a:schemeClr val="accent3"/>
              </a:solidFill>
            </a:endParaRPr>
          </a:p>
          <a:p>
            <a:pPr algn="l"/>
            <a:endParaRPr lang="ru-RU" sz="1600" dirty="0">
              <a:solidFill>
                <a:schemeClr val="accent3"/>
              </a:solidFill>
            </a:endParaRPr>
          </a:p>
          <a:p>
            <a:pPr algn="l"/>
            <a:r>
              <a:rPr lang="en-US" sz="1600" dirty="0" err="1">
                <a:solidFill>
                  <a:schemeClr val="accent3"/>
                </a:solidFill>
              </a:rPr>
              <a:t>Dəyişən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dünya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üçün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bacarıqların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dəyişdirilməsi</a:t>
            </a:r>
            <a:r>
              <a:rPr lang="en-US" sz="1600" dirty="0">
                <a:solidFill>
                  <a:schemeClr val="accent3"/>
                </a:solidFill>
              </a:rPr>
              <a:t>: Aİ-</a:t>
            </a:r>
            <a:r>
              <a:rPr lang="en-US" sz="1600" dirty="0" err="1">
                <a:solidFill>
                  <a:schemeClr val="accent3"/>
                </a:solidFill>
              </a:rPr>
              <a:t>nin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qonşuluq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ölkələrində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bacarıq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tələbini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anlamaq</a:t>
            </a:r>
            <a:endParaRPr lang="ru-RU" sz="1600" dirty="0">
              <a:solidFill>
                <a:schemeClr val="accent3"/>
              </a:solidFill>
            </a:endParaRPr>
          </a:p>
          <a:p>
            <a:pPr algn="l"/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it-IT" sz="1500" dirty="0"/>
          </a:p>
          <a:p>
            <a:pPr algn="l"/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502613486"/>
      </p:ext>
    </p:extLst>
  </p:cSld>
  <p:clrMapOvr>
    <a:masterClrMapping/>
  </p:clrMapOvr>
  <p:transition spd="slow" advTm="3231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7B4DC28-4DDD-4A23-BDCF-7BE7BF10B4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F4E75B4-09D1-42DF-9B05-D2EB6496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Digital Skills and Learing Policy Area</a:t>
            </a:r>
            <a:endParaRPr lang="en-GB"/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="" xmlns:a16="http://schemas.microsoft.com/office/drawing/2014/main" id="{93A88AB9-E0BB-4912-9AE4-636E84139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-2041"/>
            <a:ext cx="9139238" cy="5145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9429" y="418011"/>
            <a:ext cx="3492137" cy="4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tx1"/>
                </a:solidFill>
              </a:rPr>
              <a:t>Zoom paneli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103" y="1463040"/>
            <a:ext cx="2838994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400" dirty="0">
                <a:solidFill>
                  <a:schemeClr val="tx1"/>
                </a:solidFill>
              </a:rPr>
              <a:t>Videonuzu göstərin/dayandırın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21577"/>
            <a:ext cx="1811383" cy="60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400" dirty="0">
                <a:solidFill>
                  <a:schemeClr val="tx1"/>
                </a:solidFill>
              </a:rPr>
              <a:t>Mikrofonunuzu yandırın/söndürün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9430" y="2952205"/>
            <a:ext cx="1741714" cy="83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200" dirty="0">
                <a:solidFill>
                  <a:schemeClr val="tx1"/>
                </a:solidFill>
              </a:rPr>
              <a:t>Bütün iştirakçıların siyahısına baxın / Danışmaq üçün əlinizi qaldırın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3097" y="1881051"/>
            <a:ext cx="2255520" cy="1071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100" dirty="0">
                <a:solidFill>
                  <a:schemeClr val="tx1"/>
                </a:solidFill>
              </a:rPr>
              <a:t>Suallar/şərhlər üçün çatdan istifadə edin (ya hamıya, ya da adı seçməklə ayrı-ayrı iştirakçıya yazın)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0869" y="1088570"/>
            <a:ext cx="2490651" cy="496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100" dirty="0">
                <a:solidFill>
                  <a:schemeClr val="tx1"/>
                </a:solidFill>
              </a:rPr>
              <a:t>Bütün iştirakçıları, ya da yalnız danışanı görmək seçimi edin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8617" y="2751909"/>
            <a:ext cx="3152503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100" dirty="0">
                <a:solidFill>
                  <a:schemeClr val="tx1"/>
                </a:solidFill>
              </a:rPr>
              <a:t>Tərcümə üçün dili seçin (siz orijinal audionu söndürə bilərsiniz, əks təqdirdə, tərcümə 80% həcmdə, orijinal səs isə 20% həcmdə səslənəcək)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=""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Many question marks on black background">
            <a:extLst>
              <a:ext uri="{FF2B5EF4-FFF2-40B4-BE49-F238E27FC236}">
                <a16:creationId xmlns="" xmlns:a16="http://schemas.microsoft.com/office/drawing/2014/main" id="{F75094CC-82D2-41F8-BECF-94E216EF3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3991" r="1" b="1"/>
          <a:stretch/>
        </p:blipFill>
        <p:spPr>
          <a:xfrm>
            <a:off x="1891768" y="10"/>
            <a:ext cx="7252232" cy="51434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ECEB4-9441-4F27-B845-BB5803F042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170" y="557585"/>
            <a:ext cx="3857829" cy="27690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z-Latn-AZ" sz="3300" dirty="0">
                <a:solidFill>
                  <a:schemeClr val="bg2">
                    <a:lumMod val="75000"/>
                  </a:schemeClr>
                </a:solidFill>
              </a:rPr>
              <a:t>DÜŞÜNMƏ VƏ SUALLAR</a:t>
            </a:r>
            <a:endParaRPr lang="en-US" sz="3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F75094CC-82D2-41F8-BECF-94E216EF3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3120" r="3120"/>
          <a:stretch/>
        </p:blipFill>
        <p:spPr>
          <a:xfrm>
            <a:off x="1891768" y="10"/>
            <a:ext cx="7252232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ECEB4-9441-4F27-B845-BB5803F042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74" y="581440"/>
            <a:ext cx="2187120" cy="276111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z-Latn-AZ" sz="3300" dirty="0">
                <a:solidFill>
                  <a:schemeClr val="accent6">
                    <a:lumMod val="50000"/>
                  </a:schemeClr>
                </a:solidFill>
              </a:rPr>
              <a:t>FASİLƏ</a:t>
            </a:r>
            <a:r>
              <a:rPr lang="en-US" sz="33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3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12.00-12.15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10.00-10.15</a:t>
            </a:r>
            <a:r>
              <a:rPr lang="en-US" sz="33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6A4253-F829-4E69-AA0B-DD7FCED16CAC}"/>
              </a:ext>
            </a:extLst>
          </p:cNvPr>
          <p:cNvSpPr txBox="1"/>
          <p:nvPr/>
        </p:nvSpPr>
        <p:spPr>
          <a:xfrm>
            <a:off x="1891768" y="5143500"/>
            <a:ext cx="7252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://prophotostock.deviantart.com/art/Hot-Coffee-With-Chocolate-Bars-and-Coffee-Beans-422384093"/>
              </a:rPr>
              <a:t>This Photo</a:t>
            </a:r>
            <a:r>
              <a:rPr lang="it-IT" sz="900"/>
              <a:t> by Unknown Author is licensed under </a:t>
            </a:r>
            <a:r>
              <a:rPr lang="it-IT" sz="900">
                <a:hlinkClick r:id="rId5" tooltip="https://creativecommons.org/licenses/by/3.0/"/>
              </a:rPr>
              <a:t>CC BY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1724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1D98CAC-3EFF-4342-BD5A-6C0E8CAB4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3005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E3BF9B-B971-4707-9681-E470291D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1"/>
            <a:ext cx="7886700" cy="19949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SESS</a:t>
            </a:r>
            <a:r>
              <a:rPr lang="az-Latn-AZ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İYA</a:t>
            </a:r>
            <a:r>
              <a:rPr lang="en-US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2: </a:t>
            </a:r>
            <a:br>
              <a:rPr lang="en-US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az-Latn-AZ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SİYASƏTİN </a:t>
            </a:r>
            <a:r>
              <a:rPr lang="az-Latn-AZ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ƏSAS NƏTİCƏLƏRİ VƏ GƏLƏCƏK İMKANLAR</a:t>
            </a:r>
            <a:r>
              <a:rPr lang="it-IT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12.15-13.00, </a:t>
            </a:r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Bak</a:t>
            </a:r>
            <a:r>
              <a:rPr lang="az-Latn-AZ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 VAXTI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10.15 – 11.00, </a:t>
            </a:r>
            <a:r>
              <a:rPr lang="az-Latn-AZ" sz="1600" dirty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OAV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endParaRPr lang="en-US" b="0" kern="1200" dirty="0">
              <a:solidFill>
                <a:schemeClr val="bg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A41C0A-F5DB-4EB4-987D-86080D85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4199" y="3177238"/>
            <a:ext cx="2806313" cy="1470329"/>
          </a:xfr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DAC33F3-3523-4C38-8BE9-7EA9924B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149" y="4408260"/>
            <a:ext cx="938931" cy="65002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8F01E2D-B369-4D69-8024-EE1EAA7233C9}"/>
              </a:ext>
            </a:extLst>
          </p:cNvPr>
          <p:cNvSpPr txBox="1">
            <a:spLocks/>
          </p:cNvSpPr>
          <p:nvPr/>
        </p:nvSpPr>
        <p:spPr>
          <a:xfrm>
            <a:off x="5875955" y="3171131"/>
            <a:ext cx="2983999" cy="130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6CBA3E5-984C-4DF3-97D4-FC646AC0BB7B}"/>
              </a:ext>
            </a:extLst>
          </p:cNvPr>
          <p:cNvSpPr txBox="1">
            <a:spLocks/>
          </p:cNvSpPr>
          <p:nvPr/>
        </p:nvSpPr>
        <p:spPr>
          <a:xfrm>
            <a:off x="1101786" y="3395029"/>
            <a:ext cx="377286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8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Rəşad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Dayıyev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GB" sz="1800" b="1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Məşğulluq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siyasəti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</a:t>
            </a: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demoqrafik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inkişaf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məsələləri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şöbəsinin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müdiri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az-Latn-AZ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ƏƏSMN</a:t>
            </a:r>
            <a:endParaRPr lang="it-IT" sz="18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6CBA3E5-984C-4DF3-97D4-FC646AC0BB7B}"/>
              </a:ext>
            </a:extLst>
          </p:cNvPr>
          <p:cNvSpPr txBox="1">
            <a:spLocks/>
          </p:cNvSpPr>
          <p:nvPr/>
        </p:nvSpPr>
        <p:spPr>
          <a:xfrm>
            <a:off x="4500074" y="3333869"/>
            <a:ext cx="377286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8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Elman </a:t>
            </a: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Sadıqov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GB" sz="1800" b="1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Əmək</a:t>
            </a:r>
            <a:r>
              <a:rPr lang="en-US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bazarının</a:t>
            </a:r>
            <a:r>
              <a:rPr lang="en-US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təhlili</a:t>
            </a:r>
            <a:r>
              <a:rPr lang="en-US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</a:t>
            </a:r>
            <a:r>
              <a:rPr lang="en-US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inkişafı</a:t>
            </a:r>
            <a:r>
              <a:rPr lang="en-US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departamentinin</a:t>
            </a:r>
            <a:r>
              <a:rPr lang="en-US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müdiri</a:t>
            </a:r>
            <a:r>
              <a:rPr lang="en-GB" sz="1800" b="1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az-Latn-AZ" sz="1800" b="1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DMA</a:t>
            </a:r>
            <a:endParaRPr lang="it-IT" sz="18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=""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Many question marks on black background">
            <a:extLst>
              <a:ext uri="{FF2B5EF4-FFF2-40B4-BE49-F238E27FC236}">
                <a16:creationId xmlns="" xmlns:a16="http://schemas.microsoft.com/office/drawing/2014/main" id="{F75094CC-82D2-41F8-BECF-94E216EF3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3991" r="1" b="1"/>
          <a:stretch/>
        </p:blipFill>
        <p:spPr>
          <a:xfrm>
            <a:off x="1891768" y="10"/>
            <a:ext cx="7252232" cy="51434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ECEB4-9441-4F27-B845-BB5803F042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170" y="557585"/>
            <a:ext cx="3857829" cy="27690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z-Latn-AZ" sz="3300" dirty="0">
                <a:solidFill>
                  <a:schemeClr val="bg2">
                    <a:lumMod val="75000"/>
                  </a:schemeClr>
                </a:solidFill>
              </a:rPr>
              <a:t>DÜŞÜNMƏ VƏ SUALLAR</a:t>
            </a:r>
            <a:endParaRPr lang="en-US" sz="3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8320351-9FA2-4A26-885B-BB8F3E4902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CD2EFB-78C2-4C6E-A6B9-4ED12FAD5B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olourful strings being woven togehter">
            <a:extLst>
              <a:ext uri="{FF2B5EF4-FFF2-40B4-BE49-F238E27FC236}">
                <a16:creationId xmlns="" xmlns:a16="http://schemas.microsoft.com/office/drawing/2014/main" id="{C86957C8-A3B4-4DEB-839F-D654EC2D51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855" b="8876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A833A6-1B9C-46BF-8E17-2DB4478B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0320"/>
            <a:ext cx="7406640" cy="24749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az-Latn-AZ" sz="3200" dirty="0">
                <a:solidFill>
                  <a:schemeClr val="bg1"/>
                </a:solidFill>
                <a:latin typeface="+mn-lt"/>
              </a:rPr>
              <a:t>BAĞLANIŞ SESSİYASI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13.00-13.30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Bak</a:t>
            </a:r>
            <a:r>
              <a:rPr lang="az-Latn-AZ" sz="3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 VAXTI</a:t>
            </a:r>
            <a:r>
              <a:rPr lang="it-IT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11.00 – 11.30 </a:t>
            </a:r>
            <a:r>
              <a:rPr lang="az-Latn-AZ" sz="3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OAV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5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B819A166-7571-4003-A6B8-B62034C3E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8199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F5C1D5-5525-4C53-B14A-30404111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465294"/>
            <a:ext cx="3002788" cy="412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ts val="800"/>
              </a:spcAft>
            </a:pPr>
            <a:r>
              <a:rPr lang="az-Latn-AZ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BAĞLANIŞ</a:t>
            </a: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az-Latn-AZ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SONRA NƏ GƏLİR</a:t>
            </a: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04D754-496D-47E3-B6DF-2C6456ECF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881" y="4563396"/>
            <a:ext cx="803551" cy="558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87A992C-3614-4581-91F1-1678DBD46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68" y="4563396"/>
            <a:ext cx="749873" cy="451143"/>
          </a:xfrm>
          <a:prstGeom prst="rect">
            <a:avLst/>
          </a:prstGeom>
        </p:spPr>
      </p:pic>
      <p:graphicFrame>
        <p:nvGraphicFramePr>
          <p:cNvPr id="64" name="TextBox 29">
            <a:extLst>
              <a:ext uri="{FF2B5EF4-FFF2-40B4-BE49-F238E27FC236}">
                <a16:creationId xmlns="" xmlns:a16="http://schemas.microsoft.com/office/drawing/2014/main" id="{2542C63F-842F-48E3-9D73-9E3B56083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690902"/>
              </p:ext>
            </p:extLst>
          </p:nvPr>
        </p:nvGraphicFramePr>
        <p:xfrm>
          <a:off x="4101291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112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53" y="184417"/>
            <a:ext cx="3389417" cy="29702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az-Latn-AZ" sz="1800" dirty="0">
                <a:solidFill>
                  <a:schemeClr val="bg2">
                    <a:lumMod val="75000"/>
                  </a:schemeClr>
                </a:solidFill>
              </a:rPr>
              <a:t>KTYABR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2021</a:t>
            </a:r>
            <a:r>
              <a:rPr lang="az-Latn-AZ" sz="1800" dirty="0">
                <a:solidFill>
                  <a:schemeClr val="bg2">
                    <a:lumMod val="75000"/>
                  </a:schemeClr>
                </a:solidFill>
              </a:rPr>
              <a:t>-ci il</a:t>
            </a:r>
            <a:r>
              <a:rPr lang="en-US" sz="23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23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3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23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az-Latn-AZ" sz="1600" dirty="0">
                <a:solidFill>
                  <a:schemeClr val="bg2">
                    <a:lumMod val="75000"/>
                  </a:schemeClr>
                </a:solidFill>
              </a:rPr>
              <a:t>YENİ İQTİSADİ VƏ ƏMƏK BAZARI TENDENSİYALARI VƏ ONLARIN BACARIQLARIN İNKİŞAFINA TƏSİRİ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az-Latn-AZ" sz="1600" dirty="0">
                <a:solidFill>
                  <a:schemeClr val="bg2">
                    <a:lumMod val="75000"/>
                  </a:schemeClr>
                </a:solidFill>
              </a:rPr>
              <a:t>ÖLKƏ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: AZ</a:t>
            </a:r>
            <a:r>
              <a:rPr lang="az-Latn-AZ" sz="1600" dirty="0">
                <a:solidFill>
                  <a:schemeClr val="bg2">
                    <a:lumMod val="75000"/>
                  </a:schemeClr>
                </a:solidFill>
              </a:rPr>
              <a:t>ƏRBAYCAN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az-Latn-AZ" sz="1600" dirty="0">
                <a:solidFill>
                  <a:schemeClr val="bg2">
                    <a:lumMod val="75000"/>
                  </a:schemeClr>
                </a:solidFill>
              </a:rPr>
              <a:t>ATF TƏDQİQATI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az-Latn-AZ" sz="1600" dirty="0">
                <a:solidFill>
                  <a:schemeClr val="bg2">
                    <a:lumMod val="75000"/>
                  </a:schemeClr>
                </a:solidFill>
              </a:rPr>
              <a:t>ŞƏRQ TƏRƏFDAŞLIĞI VƏ PLATFORMA İŞİ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7753" y="3306950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 shot of a smart phone sitting on top of a computer&#10;&#10;Description automatically generated">
            <a:extLst>
              <a:ext uri="{FF2B5EF4-FFF2-40B4-BE49-F238E27FC236}">
                <a16:creationId xmlns="" xmlns:a16="http://schemas.microsoft.com/office/drawing/2014/main" id="{71CDBE33-E193-4CCB-8AC3-AA79E9DB6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5478" r="19294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43850" y="4767262"/>
            <a:ext cx="5715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A7DDD0C-F7B3-44FD-8FF2-ED85422D685B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6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C62771-9CEE-48EF-9F0C-15CCF33C6764}"/>
              </a:ext>
            </a:extLst>
          </p:cNvPr>
          <p:cNvSpPr txBox="1"/>
          <p:nvPr/>
        </p:nvSpPr>
        <p:spPr>
          <a:xfrm>
            <a:off x="314404" y="865179"/>
            <a:ext cx="3021075" cy="3345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z-Latn-AZ" sz="4000" b="1" noProof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GÜNDƏLİK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A0CF32-9A92-486A-814B-BCB440EE7DE9}"/>
              </a:ext>
            </a:extLst>
          </p:cNvPr>
          <p:cNvSpPr txBox="1"/>
          <p:nvPr/>
        </p:nvSpPr>
        <p:spPr>
          <a:xfrm>
            <a:off x="3335480" y="443508"/>
            <a:ext cx="5806233" cy="41892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8AD46B0-6CD9-4803-8CD3-51496B8B0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7DDD0C-F7B3-44FD-8FF2-ED85422D68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110A30F-4635-40D0-8BB4-17005D072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482" y="4522572"/>
            <a:ext cx="806026" cy="558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F111A3-B39C-4A41-A03E-2406BC3A872B}"/>
              </a:ext>
            </a:extLst>
          </p:cNvPr>
          <p:cNvSpPr txBox="1"/>
          <p:nvPr/>
        </p:nvSpPr>
        <p:spPr>
          <a:xfrm>
            <a:off x="3185279" y="865179"/>
            <a:ext cx="5540097" cy="34842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srgbClr val="455560"/>
                </a:solidFill>
                <a:cs typeface="Arial"/>
              </a:rPr>
              <a:t>11.00-11.15  </a:t>
            </a:r>
            <a:r>
              <a:rPr lang="en-GB" sz="1600" b="1" dirty="0" err="1">
                <a:solidFill>
                  <a:srgbClr val="455560"/>
                </a:solidFill>
                <a:cs typeface="Arial"/>
              </a:rPr>
              <a:t>Açılış</a:t>
            </a:r>
            <a:r>
              <a:rPr lang="en-GB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GB" sz="1600" b="1" dirty="0" err="1">
                <a:solidFill>
                  <a:srgbClr val="455560"/>
                </a:solidFill>
                <a:cs typeface="Arial"/>
              </a:rPr>
              <a:t>sessiyası</a:t>
            </a:r>
            <a:r>
              <a:rPr lang="en-GB" sz="1600" b="1" dirty="0">
                <a:solidFill>
                  <a:srgbClr val="455560"/>
                </a:solidFill>
                <a:cs typeface="Arial"/>
              </a:rPr>
              <a:t>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srgbClr val="455560"/>
                </a:solidFill>
                <a:cs typeface="Arial"/>
              </a:rPr>
              <a:t>11.15-12.00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Şərq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Tərəfdaşlığı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ölkələrində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yeni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əmək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bazarı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tendensiyaları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və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məşğulluğun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formaları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–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Azərbaycan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üzrə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yanaşma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və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nəticələr</a:t>
            </a:r>
            <a:endParaRPr lang="en-US" sz="1600" b="1" dirty="0">
              <a:solidFill>
                <a:srgbClr val="455560"/>
              </a:solidFill>
              <a:cs typeface="Arial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srgbClr val="455560"/>
                </a:solidFill>
                <a:cs typeface="Arial"/>
              </a:rPr>
              <a:t>12.00-12.15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Qısa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kofe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/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çay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fasiləsi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b="1" dirty="0">
                <a:solidFill>
                  <a:srgbClr val="455560"/>
                </a:solidFill>
                <a:cs typeface="Arial"/>
              </a:rPr>
              <a:t>12.15-13.00 </a:t>
            </a:r>
            <a:r>
              <a:rPr lang="az-Cyrl-AZ" sz="1600" b="1" dirty="0">
                <a:solidFill>
                  <a:srgbClr val="455560"/>
                </a:solidFill>
                <a:cs typeface="Arial"/>
              </a:rPr>
              <a:t>Əsas siyasi təsirlər və gələcək imkanlar </a:t>
            </a:r>
            <a:endParaRPr lang="ru-RU" sz="1600" b="1" dirty="0">
              <a:solidFill>
                <a:srgbClr val="455560"/>
              </a:solidFill>
              <a:cs typeface="Arial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 err="1">
                <a:solidFill>
                  <a:srgbClr val="455560"/>
                </a:solidFill>
                <a:cs typeface="Arial"/>
              </a:rPr>
              <a:t>Əmək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və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Əhalinin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Sosial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Müdafiəsi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Nazirliyi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və Dövlət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Məşğulluq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Agentliyinin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Azərbaycanda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Əmək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Bazarının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dəstəklənməsi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üçün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rəqəmsal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transformasiya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gündəliyinə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dair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təqdimat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b="1" dirty="0">
                <a:solidFill>
                  <a:srgbClr val="455560"/>
                </a:solidFill>
                <a:cs typeface="Arial"/>
              </a:rPr>
              <a:t>13.00-13.30 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Yekun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,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növbəti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addımlar</a:t>
            </a:r>
            <a:endParaRPr lang="en-US" sz="1600" b="1" dirty="0">
              <a:solidFill>
                <a:srgbClr val="4555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4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1D98CAC-3EFF-4342-BD5A-6C0E8CAB4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3005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E3BF9B-B971-4707-9681-E470291D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5834"/>
            <a:ext cx="7886700" cy="10911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az-Latn-AZ" sz="33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AÇILIŞ</a:t>
            </a:r>
            <a:r>
              <a:rPr lang="en-US" sz="33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3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300" b="0" kern="1200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DAC33F3-3523-4C38-8BE9-7EA9924B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697" y="4514050"/>
            <a:ext cx="832237" cy="57616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8F01E2D-B369-4D69-8024-EE1EAA7233C9}"/>
              </a:ext>
            </a:extLst>
          </p:cNvPr>
          <p:cNvSpPr txBox="1">
            <a:spLocks/>
          </p:cNvSpPr>
          <p:nvPr/>
        </p:nvSpPr>
        <p:spPr>
          <a:xfrm>
            <a:off x="5875955" y="3171131"/>
            <a:ext cx="2983999" cy="130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97F2725B-D381-42F7-B071-8DC0BCF2DD83}"/>
              </a:ext>
            </a:extLst>
          </p:cNvPr>
          <p:cNvSpPr txBox="1">
            <a:spLocks/>
          </p:cNvSpPr>
          <p:nvPr/>
        </p:nvSpPr>
        <p:spPr>
          <a:xfrm>
            <a:off x="98066" y="2873064"/>
            <a:ext cx="273854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Anar </a:t>
            </a:r>
            <a:r>
              <a:rPr lang="az-Latn-AZ" sz="14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liyev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az-Latn-AZ" sz="14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Nazir müavini</a:t>
            </a:r>
            <a:endParaRPr lang="en-GB" sz="14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3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Azərbaycan</a:t>
            </a:r>
            <a:r>
              <a:rPr lang="en-GB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Respublikası</a:t>
            </a:r>
            <a:r>
              <a:rPr lang="en-GB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Əmək</a:t>
            </a:r>
            <a:r>
              <a:rPr lang="en-GB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</a:t>
            </a:r>
            <a:r>
              <a:rPr lang="en-GB" sz="13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Əhalinin</a:t>
            </a:r>
            <a:r>
              <a:rPr lang="en-GB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GB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Müdafiəsi</a:t>
            </a:r>
            <a:r>
              <a:rPr lang="en-GB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Nazirliyi</a:t>
            </a:r>
            <a:endParaRPr lang="en-GB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D0E965C9-D38E-481C-A38F-98CE0E4E14A8}"/>
              </a:ext>
            </a:extLst>
          </p:cNvPr>
          <p:cNvSpPr txBox="1">
            <a:spLocks/>
          </p:cNvSpPr>
          <p:nvPr/>
        </p:nvSpPr>
        <p:spPr>
          <a:xfrm>
            <a:off x="2582944" y="3288100"/>
            <a:ext cx="2011358" cy="179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Mustafa </a:t>
            </a:r>
            <a:r>
              <a:rPr lang="en-GB" sz="15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Abbasbəyli</a:t>
            </a: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defRPr/>
            </a:pPr>
            <a:r>
              <a:rPr lang="en-GB" sz="15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İdarə</a:t>
            </a: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Heyətinin</a:t>
            </a: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Sədri</a:t>
            </a:r>
            <a:endParaRPr lang="en-GB" sz="15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Azərbaycan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Respublikasının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Əmək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Əhalinin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Müdafiəsi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Nazirliyi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yanında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Dövlət 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Məşğulluq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Agentliyi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0CFA5773-94ED-49AA-9BC1-1E83E483267B}"/>
              </a:ext>
            </a:extLst>
          </p:cNvPr>
          <p:cNvSpPr txBox="1">
            <a:spLocks/>
          </p:cNvSpPr>
          <p:nvPr/>
        </p:nvSpPr>
        <p:spPr>
          <a:xfrm>
            <a:off x="4605453" y="3063581"/>
            <a:ext cx="2113109" cy="138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Vi</a:t>
            </a:r>
            <a:r>
              <a:rPr lang="az-Latn-AZ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en-US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tor </a:t>
            </a:r>
            <a:r>
              <a:rPr lang="en-US" b="1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Bojkov</a:t>
            </a:r>
            <a:r>
              <a:rPr lang="en-US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</a:p>
          <a:p>
            <a:pPr>
              <a:defRPr/>
            </a:pPr>
            <a:r>
              <a:rPr lang="az-Latn-AZ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Əməkdaşlıq şöbəsinin</a:t>
            </a:r>
            <a:r>
              <a:rPr lang="az-Latn-AZ" b="1" i="0" u="none" strike="noStrik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rəhbəri</a:t>
            </a:r>
            <a:endParaRPr lang="en-US" b="1" i="0" u="none" strike="noStrike" baseline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Avropa</a:t>
            </a: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İttifaqının</a:t>
            </a: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Azərbaycandakı</a:t>
            </a: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Nümayəndəliyi</a:t>
            </a: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5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8DF334C5-AA0E-436D-9B20-43E1683E48E2}"/>
              </a:ext>
            </a:extLst>
          </p:cNvPr>
          <p:cNvSpPr txBox="1">
            <a:spLocks/>
          </p:cNvSpPr>
          <p:nvPr/>
        </p:nvSpPr>
        <p:spPr>
          <a:xfrm>
            <a:off x="6793508" y="3041279"/>
            <a:ext cx="2387034" cy="134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Georgios Zisimos,</a:t>
            </a:r>
          </a:p>
          <a:p>
            <a:pPr>
              <a:defRPr/>
            </a:pPr>
            <a:r>
              <a:rPr lang="az-Latn-AZ" sz="15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Siyasətə dair Məsləhət və Aİ Proqramlaşdırma şöbəsinin rəhbəri</a:t>
            </a:r>
            <a:endParaRPr lang="it-IT" sz="15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az-Latn-AZ" sz="14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Avropa Təlim Fondu (ATF)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C62771-9CEE-48EF-9F0C-15CCF33C6764}"/>
              </a:ext>
            </a:extLst>
          </p:cNvPr>
          <p:cNvSpPr txBox="1"/>
          <p:nvPr/>
        </p:nvSpPr>
        <p:spPr>
          <a:xfrm>
            <a:off x="314405" y="865179"/>
            <a:ext cx="2744481" cy="3345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z-Latn-AZ" sz="4000" b="1" dirty="0">
                <a:solidFill>
                  <a:schemeClr val="bg2">
                    <a:lumMod val="75000"/>
                  </a:schemeClr>
                </a:solidFill>
                <a:latin typeface="Arial"/>
              </a:rPr>
              <a:t>Məqsədlər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A0CF32-9A92-486A-814B-BCB440EE7DE9}"/>
              </a:ext>
            </a:extLst>
          </p:cNvPr>
          <p:cNvSpPr txBox="1"/>
          <p:nvPr/>
        </p:nvSpPr>
        <p:spPr>
          <a:xfrm>
            <a:off x="3335480" y="443508"/>
            <a:ext cx="5806233" cy="41892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8AD46B0-6CD9-4803-8CD3-51496B8B0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7DDD0C-F7B3-44FD-8FF2-ED85422D68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12C1C0-B9AA-4867-9F0C-6EFD9FA09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4258732"/>
            <a:ext cx="1143521" cy="925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110A30F-4635-40D0-8BB4-17005D072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482" y="4522572"/>
            <a:ext cx="806026" cy="55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F111A3-B39C-4A41-A03E-2406BC3A872B}"/>
              </a:ext>
            </a:extLst>
          </p:cNvPr>
          <p:cNvSpPr txBox="1"/>
          <p:nvPr/>
        </p:nvSpPr>
        <p:spPr>
          <a:xfrm>
            <a:off x="3185279" y="668478"/>
            <a:ext cx="5540097" cy="40491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1600" b="1" dirty="0">
                <a:solidFill>
                  <a:srgbClr val="0070C0"/>
                </a:solidFill>
              </a:rPr>
              <a:t>1. ATF-</a:t>
            </a:r>
            <a:r>
              <a:rPr lang="az-Latn-AZ" sz="1600" b="1" dirty="0">
                <a:solidFill>
                  <a:srgbClr val="0070C0"/>
                </a:solidFill>
              </a:rPr>
              <a:t>n</a:t>
            </a:r>
            <a:r>
              <a:rPr lang="en-GB" sz="1600" b="1" dirty="0">
                <a:solidFill>
                  <a:srgbClr val="0070C0"/>
                </a:solidFill>
              </a:rPr>
              <a:t>in </a:t>
            </a:r>
            <a:r>
              <a:rPr lang="en-GB" sz="1600" b="1" dirty="0" err="1">
                <a:solidFill>
                  <a:srgbClr val="FF0000"/>
                </a:solidFill>
              </a:rPr>
              <a:t>İşin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gələcəyi</a:t>
            </a:r>
            <a:r>
              <a:rPr lang="en-GB" sz="1600" b="1" dirty="0">
                <a:solidFill>
                  <a:srgbClr val="FF0000"/>
                </a:solidFill>
              </a:rPr>
              <a:t> - </a:t>
            </a:r>
            <a:r>
              <a:rPr lang="en-GB" sz="1600" b="1" dirty="0" err="1">
                <a:solidFill>
                  <a:srgbClr val="FF0000"/>
                </a:solidFill>
              </a:rPr>
              <a:t>Şərq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Tərəfdaşlığı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ölkələrində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yeni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məşğulluq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formaları</a:t>
            </a:r>
            <a:r>
              <a:rPr lang="en-GB" sz="1600" b="1" dirty="0">
                <a:solidFill>
                  <a:srgbClr val="FF0000"/>
                </a:solidFill>
              </a:rPr>
              <a:t>: </a:t>
            </a:r>
            <a:r>
              <a:rPr lang="en-GB" sz="1600" b="1" dirty="0" err="1">
                <a:solidFill>
                  <a:srgbClr val="FF0000"/>
                </a:solidFill>
              </a:rPr>
              <a:t>Platforma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işi</a:t>
            </a:r>
            <a:r>
              <a:rPr lang="en-GB" sz="1600" b="1" dirty="0">
                <a:solidFill>
                  <a:srgbClr val="FF0000"/>
                </a:solidFill>
              </a:rPr>
              <a:t> | ATF (europa.eu) </a:t>
            </a:r>
            <a:r>
              <a:rPr lang="en-GB" sz="1600" b="1" dirty="0" err="1">
                <a:solidFill>
                  <a:srgbClr val="0070C0"/>
                </a:solidFill>
              </a:rPr>
              <a:t>üzrə</a:t>
            </a:r>
            <a:r>
              <a:rPr lang="en-GB" sz="1600" b="1" dirty="0">
                <a:solidFill>
                  <a:srgbClr val="0070C0"/>
                </a:solidFill>
              </a:rPr>
              <a:t> son </a:t>
            </a:r>
            <a:r>
              <a:rPr lang="en-GB" sz="1600" b="1" dirty="0" err="1">
                <a:solidFill>
                  <a:srgbClr val="0070C0"/>
                </a:solidFill>
              </a:rPr>
              <a:t>dövrlərdə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apardığı</a:t>
            </a:r>
            <a:r>
              <a:rPr lang="en-GB" sz="1600" b="1" dirty="0">
                <a:solidFill>
                  <a:srgbClr val="0070C0"/>
                </a:solidFill>
              </a:rPr>
              <a:t>  </a:t>
            </a:r>
            <a:r>
              <a:rPr lang="en-GB" sz="1600" b="1" dirty="0" err="1">
                <a:solidFill>
                  <a:srgbClr val="0070C0"/>
                </a:solidFill>
              </a:rPr>
              <a:t>tədqiqat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əsas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diqqətini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rəqəmsallaşmanın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səbəb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olduğu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iş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nümunələrinin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dəyişdirilməsinə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yönəldib</a:t>
            </a:r>
            <a:endParaRPr lang="ru-RU" sz="1600" dirty="0">
              <a:solidFill>
                <a:srgbClr val="0070C0"/>
              </a:solidFill>
            </a:endParaRPr>
          </a:p>
          <a:p>
            <a:pPr algn="just"/>
            <a:r>
              <a:rPr lang="en-US" sz="1600" b="1" dirty="0">
                <a:solidFill>
                  <a:srgbClr val="0070C0"/>
                </a:solidFill>
              </a:rPr>
              <a:t>2. </a:t>
            </a:r>
            <a:r>
              <a:rPr lang="en-US" sz="1600" b="1" dirty="0" err="1">
                <a:solidFill>
                  <a:srgbClr val="0070C0"/>
                </a:solidFill>
              </a:rPr>
              <a:t>Tədqiqatın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nəticələrini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xüsusən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də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Azərbaycanla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əlaqəli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olan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müvafiq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maraqlı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tərəflərlə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müzakirə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etmək</a:t>
            </a:r>
            <a:endParaRPr lang="ru-RU" sz="1600" dirty="0">
              <a:solidFill>
                <a:srgbClr val="0070C0"/>
              </a:solidFill>
            </a:endParaRPr>
          </a:p>
          <a:p>
            <a:pPr algn="just"/>
            <a:r>
              <a:rPr lang="en-US" sz="1600" b="1" dirty="0">
                <a:solidFill>
                  <a:srgbClr val="0070C0"/>
                </a:solidFill>
              </a:rPr>
              <a:t>3. </a:t>
            </a:r>
            <a:r>
              <a:rPr lang="az-Latn-AZ" sz="1600" b="1" dirty="0" err="1">
                <a:solidFill>
                  <a:srgbClr val="0070C0"/>
                </a:solidFill>
              </a:rPr>
              <a:t>D</a:t>
            </a:r>
            <a:r>
              <a:rPr lang="en-US" sz="1600" b="1" dirty="0" err="1">
                <a:solidFill>
                  <a:srgbClr val="0070C0"/>
                </a:solidFill>
              </a:rPr>
              <a:t>əyişdirilmiş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kontekstdə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bacarıq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tələbinə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və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yeni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tendensiyalara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dair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Azərbaycanda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mövcud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olan</a:t>
            </a:r>
            <a:r>
              <a:rPr lang="en-US" sz="1600" b="1" dirty="0">
                <a:solidFill>
                  <a:srgbClr val="0070C0"/>
                </a:solidFill>
              </a:rPr>
              <a:t>  </a:t>
            </a:r>
            <a:r>
              <a:rPr lang="en-US" sz="1600" b="1" dirty="0" err="1">
                <a:solidFill>
                  <a:srgbClr val="0070C0"/>
                </a:solidFill>
              </a:rPr>
              <a:t>strateji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inkişaflar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və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siyasət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tədbirləri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barədə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az-Latn-AZ" sz="1600" b="1" dirty="0">
                <a:solidFill>
                  <a:srgbClr val="0070C0"/>
                </a:solidFill>
              </a:rPr>
              <a:t>düşüncəni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inkişaf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etdirmək</a:t>
            </a:r>
            <a:endParaRPr lang="ru-RU" sz="1600" dirty="0">
              <a:solidFill>
                <a:srgbClr val="0070C0"/>
              </a:solidFill>
            </a:endParaRPr>
          </a:p>
          <a:p>
            <a:pPr algn="just"/>
            <a:r>
              <a:rPr lang="en-GB" sz="1600" b="1" dirty="0">
                <a:solidFill>
                  <a:srgbClr val="0070C0"/>
                </a:solidFill>
              </a:rPr>
              <a:t>Moderator: </a:t>
            </a:r>
            <a:endParaRPr lang="ru-RU" sz="1600" dirty="0">
              <a:solidFill>
                <a:srgbClr val="0070C0"/>
              </a:solidFill>
            </a:endParaRPr>
          </a:p>
          <a:p>
            <a:pPr algn="just"/>
            <a:r>
              <a:rPr lang="en-US" sz="1600" b="1" dirty="0" err="1">
                <a:solidFill>
                  <a:srgbClr val="0070C0"/>
                </a:solidFill>
              </a:rPr>
              <a:t>Marqareta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Nikolovska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İnsan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Kapitalının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İnkişafı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üzrə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Baş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az-Latn-AZ" sz="1600" b="1" dirty="0">
                <a:solidFill>
                  <a:srgbClr val="0070C0"/>
                </a:solidFill>
              </a:rPr>
              <a:t>e</a:t>
            </a:r>
            <a:r>
              <a:rPr lang="en-US" sz="1600" b="1" dirty="0" err="1">
                <a:solidFill>
                  <a:srgbClr val="0070C0"/>
                </a:solidFill>
              </a:rPr>
              <a:t>kspert</a:t>
            </a:r>
            <a:r>
              <a:rPr lang="en-US" sz="1600" b="1" dirty="0">
                <a:solidFill>
                  <a:srgbClr val="0070C0"/>
                </a:solidFill>
              </a:rPr>
              <a:t> - </a:t>
            </a:r>
            <a:r>
              <a:rPr lang="en-GB" sz="1600" b="1" dirty="0" err="1">
                <a:solidFill>
                  <a:srgbClr val="0070C0"/>
                </a:solidFill>
              </a:rPr>
              <a:t>Ölkə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üzrə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əlaqələndirici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şəxs</a:t>
            </a:r>
            <a:r>
              <a:rPr lang="en-GB" sz="1600" b="1" dirty="0">
                <a:solidFill>
                  <a:srgbClr val="0070C0"/>
                </a:solidFill>
              </a:rPr>
              <a:t>, </a:t>
            </a:r>
            <a:r>
              <a:rPr lang="en-GB" sz="1600" b="1" dirty="0" err="1">
                <a:solidFill>
                  <a:srgbClr val="0070C0"/>
                </a:solidFill>
              </a:rPr>
              <a:t>Azərbaycan</a:t>
            </a:r>
            <a:r>
              <a:rPr lang="en-GB" sz="1600" b="1" dirty="0">
                <a:solidFill>
                  <a:srgbClr val="0070C0"/>
                </a:solidFill>
              </a:rPr>
              <a:t>, ATF </a:t>
            </a:r>
            <a:endParaRPr lang="ru-RU" sz="1600" dirty="0">
              <a:solidFill>
                <a:srgbClr val="0070C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6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1D98CAC-3EFF-4342-BD5A-6C0E8CAB4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3005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E3BF9B-B971-4707-9681-E470291D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1"/>
            <a:ext cx="7886700" cy="19949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SES</a:t>
            </a:r>
            <a:r>
              <a:rPr lang="az-Latn-AZ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SİYA</a:t>
            </a: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1: </a:t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az-Latn-AZ" dirty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ş</a:t>
            </a:r>
            <a:r>
              <a:rPr lang="az-Latn-AZ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 ÖLKƏLƏRİNDƏ YENİ ƏMƏK BAZARI TENDENSİYALARI VƏ MƏŞĞULLUQ FORMALARI – AZƏRBAYCAN ÜZRƏ YANAŞMALAR VƏ ƏLDƏ EDİLƏN NƏTİCƏLƏR</a:t>
            </a:r>
            <a:br>
              <a:rPr lang="az-Latn-AZ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11.15-12.00, </a:t>
            </a:r>
            <a:r>
              <a:rPr lang="az-Latn-AZ" sz="1600" dirty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BAKI VAXTI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9.15 – 11.15, </a:t>
            </a:r>
            <a:r>
              <a:rPr lang="az-Latn-AZ" sz="1600" dirty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OAV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endParaRPr lang="en-US" b="0" kern="1200" dirty="0">
              <a:solidFill>
                <a:schemeClr val="bg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A41C0A-F5DB-4EB4-987D-86080D85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4199" y="3177238"/>
            <a:ext cx="2806313" cy="1470329"/>
          </a:xfr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DAC33F3-3523-4C38-8BE9-7EA9924B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149" y="4408260"/>
            <a:ext cx="938931" cy="65002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8F01E2D-B369-4D69-8024-EE1EAA7233C9}"/>
              </a:ext>
            </a:extLst>
          </p:cNvPr>
          <p:cNvSpPr txBox="1">
            <a:spLocks/>
          </p:cNvSpPr>
          <p:nvPr/>
        </p:nvSpPr>
        <p:spPr>
          <a:xfrm>
            <a:off x="5875955" y="3171131"/>
            <a:ext cx="2983999" cy="130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97A98796-E215-4CB2-BBD5-F07A357BC888}"/>
              </a:ext>
            </a:extLst>
          </p:cNvPr>
          <p:cNvSpPr txBox="1">
            <a:spLocks/>
          </p:cNvSpPr>
          <p:nvPr/>
        </p:nvSpPr>
        <p:spPr>
          <a:xfrm>
            <a:off x="5114710" y="3177238"/>
            <a:ext cx="2806313" cy="147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6CBA3E5-984C-4DF3-97D4-FC646AC0BB7B}"/>
              </a:ext>
            </a:extLst>
          </p:cNvPr>
          <p:cNvSpPr txBox="1">
            <a:spLocks/>
          </p:cNvSpPr>
          <p:nvPr/>
        </p:nvSpPr>
        <p:spPr>
          <a:xfrm>
            <a:off x="1636426" y="3171811"/>
            <a:ext cx="273854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8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az-Latn-AZ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700" b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</a:t>
            </a:r>
            <a:r>
              <a:rPr lang="en-US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Ganko, </a:t>
            </a:r>
          </a:p>
          <a:p>
            <a:pPr>
              <a:defRPr/>
            </a:pPr>
            <a:r>
              <a:rPr lang="az-Latn-AZ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İnsan Kapitalının İnkişafı üzrə Ekspert </a:t>
            </a:r>
            <a:r>
              <a:rPr lang="en-US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az-Latn-AZ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Əmək Bazarı, ATF</a:t>
            </a:r>
            <a:endParaRPr lang="it-IT" sz="17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BA9E3DDB-9A54-4B95-B32E-F673B7CD8070}"/>
              </a:ext>
            </a:extLst>
          </p:cNvPr>
          <p:cNvSpPr txBox="1">
            <a:spLocks/>
          </p:cNvSpPr>
          <p:nvPr/>
        </p:nvSpPr>
        <p:spPr>
          <a:xfrm>
            <a:off x="5114710" y="3171131"/>
            <a:ext cx="273854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8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 </a:t>
            </a:r>
            <a:r>
              <a:rPr lang="az-Latn-AZ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GB" sz="1700" b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ansova</a:t>
            </a:r>
            <a:r>
              <a:rPr lang="en-GB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az-Latn-AZ" sz="1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İnsan Kapitalının İnkişafı üzrə Ekspert, ATF</a:t>
            </a:r>
            <a:endParaRPr lang="it-IT" sz="15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cSectionTitle[15]">
            <a:extLst>
              <a:ext uri="{FF2B5EF4-FFF2-40B4-BE49-F238E27FC236}">
                <a16:creationId xmlns="" xmlns:a16="http://schemas.microsoft.com/office/drawing/2014/main" id="{B4FFB1CB-B339-487B-897A-DF1EE8377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0" y="1361359"/>
            <a:ext cx="4302889" cy="3520151"/>
          </a:xfrm>
        </p:spPr>
        <p:txBody>
          <a:bodyPr>
            <a:normAutofit fontScale="85000" lnSpcReduction="20000"/>
          </a:bodyPr>
          <a:lstStyle/>
          <a:p>
            <a:r>
              <a:rPr lang="az-Latn-AZ" sz="2800" b="1" dirty="0">
                <a:solidFill>
                  <a:schemeClr val="accent3"/>
                </a:solidFill>
              </a:rPr>
              <a:t>YENİ İQTİSADİ VƏ ƏMƏK BAZARI TENDENSİYALARI VƏ ONLARIN BACARIQLARIN İNKİŞAFINA TƏSİRİ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endParaRPr lang="en-GB" sz="2700" b="1" dirty="0">
              <a:solidFill>
                <a:schemeClr val="accent3"/>
              </a:solidFill>
            </a:endParaRPr>
          </a:p>
          <a:p>
            <a:endParaRPr lang="en-GB" sz="2700" b="1" dirty="0">
              <a:solidFill>
                <a:schemeClr val="accent3"/>
              </a:solidFill>
            </a:endParaRPr>
          </a:p>
          <a:p>
            <a:endParaRPr lang="en-GB" sz="2700" b="1" dirty="0">
              <a:solidFill>
                <a:schemeClr val="accent3"/>
              </a:solidFill>
            </a:endParaRPr>
          </a:p>
          <a:p>
            <a:r>
              <a:rPr lang="az-Latn-AZ" b="1" dirty="0"/>
              <a:t>AZƏRBAYCANDA YENİ İŞ FORMALARI</a:t>
            </a:r>
            <a:endParaRPr lang="en-GB" b="1" dirty="0"/>
          </a:p>
          <a:p>
            <a:endParaRPr lang="en-GB" b="1" dirty="0"/>
          </a:p>
          <a:p>
            <a:r>
              <a:rPr lang="en-GB" sz="1500" b="1" dirty="0"/>
              <a:t>I</a:t>
            </a:r>
            <a:r>
              <a:rPr lang="az-Latn-AZ" sz="1500" b="1" dirty="0"/>
              <a:t>v</a:t>
            </a:r>
            <a:r>
              <a:rPr lang="en-GB" sz="1500" b="1" dirty="0" err="1"/>
              <a:t>ona</a:t>
            </a:r>
            <a:r>
              <a:rPr lang="en-GB" sz="1500" b="1" dirty="0"/>
              <a:t> </a:t>
            </a:r>
            <a:r>
              <a:rPr lang="en-GB" sz="1500" b="1" dirty="0" err="1"/>
              <a:t>Ganko</a:t>
            </a:r>
            <a:r>
              <a:rPr lang="en-GB" sz="1500" b="1" dirty="0"/>
              <a:t> </a:t>
            </a:r>
            <a:r>
              <a:rPr lang="az-Latn-AZ" sz="1500" b="1" dirty="0"/>
              <a:t>və</a:t>
            </a:r>
            <a:r>
              <a:rPr lang="en-GB" sz="1500" b="1" dirty="0"/>
              <a:t> Eva </a:t>
            </a:r>
            <a:r>
              <a:rPr lang="az-Latn-AZ" sz="1500" b="1" dirty="0"/>
              <a:t>Y</a:t>
            </a:r>
            <a:r>
              <a:rPr lang="en-GB" sz="1500" b="1" dirty="0" err="1"/>
              <a:t>ansova</a:t>
            </a:r>
            <a:endParaRPr lang="en-GB" sz="1500" b="1" dirty="0"/>
          </a:p>
          <a:p>
            <a:r>
              <a:rPr lang="az-Latn-AZ" sz="1500" b="1" dirty="0"/>
              <a:t>Avropa Təlim Fondu</a:t>
            </a:r>
            <a:endParaRPr lang="en-GB" sz="1500" b="1" dirty="0"/>
          </a:p>
          <a:p>
            <a:r>
              <a:rPr lang="en-GB" sz="1500" b="1" dirty="0"/>
              <a:t>7 </a:t>
            </a:r>
            <a:r>
              <a:rPr lang="az-Latn-AZ" sz="1500" b="1" dirty="0"/>
              <a:t>oktyabr</a:t>
            </a:r>
            <a:r>
              <a:rPr lang="en-GB" sz="1500" b="1" dirty="0"/>
              <a:t> 2021</a:t>
            </a:r>
            <a:r>
              <a:rPr lang="az-Latn-AZ" sz="1500" b="1" dirty="0"/>
              <a:t>-ci il</a:t>
            </a:r>
            <a:endParaRPr lang="en-GB" sz="1200" b="1" dirty="0"/>
          </a:p>
        </p:txBody>
      </p:sp>
      <p:pic>
        <p:nvPicPr>
          <p:cNvPr id="7" name="Picture Placeholder 6" descr="A picture containing person&#10;&#10;Description automatically generated">
            <a:extLst>
              <a:ext uri="{FF2B5EF4-FFF2-40B4-BE49-F238E27FC236}">
                <a16:creationId xmlns="" xmlns:a16="http://schemas.microsoft.com/office/drawing/2014/main" id="{23677926-C528-41B4-9994-6A38B2BC9A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r="2466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000417222"/>
      </p:ext>
    </p:extLst>
  </p:cSld>
  <p:clrMapOvr>
    <a:masterClrMapping/>
  </p:clrMapOvr>
  <p:transition spd="slow" advTm="3568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2EC82-78E5-4067-9770-66D1D36F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8" y="435118"/>
            <a:ext cx="7945498" cy="552457"/>
          </a:xfrm>
        </p:spPr>
        <p:txBody>
          <a:bodyPr>
            <a:normAutofit fontScale="90000"/>
          </a:bodyPr>
          <a:lstStyle/>
          <a:p>
            <a:r>
              <a:rPr lang="az-Latn-AZ" dirty="0"/>
              <a:t>ATF TƏRƏFDAŞ ÖLKƏLƏRDƏ YENİ İSTİSADİ VƏ ƏMƏK BAZARI TENDENSİYALARI - KONTEKST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2C8AC8-B80C-4956-9FE8-F6CDAFD17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987574"/>
            <a:ext cx="8490641" cy="3528392"/>
          </a:xfrm>
        </p:spPr>
        <p:txBody>
          <a:bodyPr>
            <a:normAutofit fontScale="92500" lnSpcReduction="10000"/>
          </a:bodyPr>
          <a:lstStyle/>
          <a:p>
            <a:pPr marL="114298" marR="135251">
              <a:lnSpc>
                <a:spcPct val="90000"/>
              </a:lnSpc>
              <a:spcBef>
                <a:spcPts val="1013"/>
              </a:spcBef>
              <a:defRPr/>
            </a:pPr>
            <a:endParaRPr lang="en-GB" sz="1350" dirty="0"/>
          </a:p>
          <a:p>
            <a:pPr marL="328610" marR="135251" indent="-214313" algn="just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İ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Qonşuluq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ölkələri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Qərbi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Balkanlar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Türkiyə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Şərq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Tərəfdaşlığı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Cənubi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Aralıq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dənizi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Mərkəzi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Asiya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regionunda 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fərqli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inkişaf tempi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yaşayır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lar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Bununla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elə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ölkələrin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əksəriyyəti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aşağı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məhsuldarlıqdan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xüsusilə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insan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resurslarından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səmərəsiz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istifad</a:t>
            </a:r>
            <a:r>
              <a:rPr lang="az-Latn-AZ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ədən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əziyyət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çəkir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28610" marR="135251" indent="-214313" algn="just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Texnoloji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dəyişikliyin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məşğulluğa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təsiri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olduqca intensivdir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məsafədən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iş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daxil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olmaqla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COVID-19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pandemiyası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ilə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əhəmiyyətli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dərəcədə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sürətlənmişdir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. İKT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sektoru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, COVID-19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pandemiyası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başlamazdan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əvvəl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genişlə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nmiş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onun inkişafı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2020-2021-ci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illər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arasında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rəqəmsallaşma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dəyişikliyi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ilə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sürətlən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mişdir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28610" marR="135251" indent="-214313" algn="just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Xüsusilə</a:t>
            </a:r>
            <a:r>
              <a:rPr lang="az-Latn-AZ" sz="165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Belarus,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Serbiya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Rusiya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İsrail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Ukrayna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Azərbaycan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Şimali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Makedoniya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Bosniya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Herseqovinada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İKT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sektorunun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əlavə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dəyərində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davamlı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artım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müşahidə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edilmişdir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28610" marR="135251" indent="-214313" algn="just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GB" sz="16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Dəyişən</a:t>
            </a:r>
            <a:r>
              <a:rPr lang="en-GB" sz="16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sənaye</a:t>
            </a:r>
            <a:r>
              <a:rPr lang="en-GB" sz="16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əlaqələri</a:t>
            </a:r>
            <a:r>
              <a:rPr lang="en-GB" sz="16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xidmətlərə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güclü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sektoral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keçid</a:t>
            </a:r>
            <a:endParaRPr lang="en-GB" sz="165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28610" marR="135251" indent="-214313" algn="just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İqtisadi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və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əmək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bazarının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dəyişkənliyi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pandemiyanın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təsiri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7EB311-F0BB-4D68-954C-640AEBD06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8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914378"/>
              <a:t>9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973232"/>
      </p:ext>
    </p:extLst>
  </p:cSld>
  <p:clrMapOvr>
    <a:masterClrMapping/>
  </p:clrMapOvr>
  <p:transition spd="slow" advTm="13524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MAINDECK" val="\\etf.europa.eu\sysvol\etf.europa.eu\ETF Templates\Templates\PowerPoint\Decks\ETF Corporate Template.pptx"/>
  <p:tag name="ORIGINALDECKSLIDEID" val="ETF Corporate Template.pptx?259"/>
  <p:tag name="UPDATED" val="18 Sep 18 at 12:00"/>
  <p:tag name="KEYWORDS" val="Dividers"/>
  <p:tag name="CATEGORY" val="Dividers"/>
  <p:tag name="TITLE" val="Divider - Grey"/>
  <p:tag name="VERIFYSHAPECOUNT" val="2"/>
  <p:tag name="VERIFYSHAPECONTENT1" val="plcSectionTitle[15]|Divider slide title goes here can span four lines if necessary. Lorem ipsum dolor sit."/>
  <p:tag name="VERIFYSHAPEPOSITION1" val="144.375|28.98236|188.5|291.5"/>
  <p:tag name="VERIFYSHAPEPOSITION2" val="0|360|405|360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TF Anticipation Theme">
  <a:themeElements>
    <a:clrScheme name="Custom 9">
      <a:dk1>
        <a:sysClr val="windowText" lastClr="000000"/>
      </a:dk1>
      <a:lt1>
        <a:sysClr val="window" lastClr="FFFFFF"/>
      </a:lt1>
      <a:dk2>
        <a:srgbClr val="455560"/>
      </a:dk2>
      <a:lt2>
        <a:srgbClr val="009CDA"/>
      </a:lt2>
      <a:accent1>
        <a:srgbClr val="009CDA"/>
      </a:accent1>
      <a:accent2>
        <a:srgbClr val="97BE0D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TF Anticipation Theme">
  <a:themeElements>
    <a:clrScheme name="Custom 9">
      <a:dk1>
        <a:sysClr val="windowText" lastClr="000000"/>
      </a:dk1>
      <a:lt1>
        <a:sysClr val="window" lastClr="FFFFFF"/>
      </a:lt1>
      <a:dk2>
        <a:srgbClr val="455560"/>
      </a:dk2>
      <a:lt2>
        <a:srgbClr val="009CDA"/>
      </a:lt2>
      <a:accent1>
        <a:srgbClr val="009CDA"/>
      </a:accent1>
      <a:accent2>
        <a:srgbClr val="97BE0D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2EAF7D7E62F48B25648D20D6E8281" ma:contentTypeVersion="6" ma:contentTypeDescription="Create a new document." ma:contentTypeScope="" ma:versionID="ef8ff22d8403cd680ef596898f74f81b">
  <xsd:schema xmlns:xsd="http://www.w3.org/2001/XMLSchema" xmlns:xs="http://www.w3.org/2001/XMLSchema" xmlns:p="http://schemas.microsoft.com/office/2006/metadata/properties" xmlns:ns2="d1578604-7b7d-4716-bce6-7737e3b3290c" targetNamespace="http://schemas.microsoft.com/office/2006/metadata/properties" ma:root="true" ma:fieldsID="0be5c7d2d22d2bfff1521e1aba879193" ns2:_="">
    <xsd:import namespace="d1578604-7b7d-4716-bce6-7737e3b329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78604-7b7d-4716-bce6-7737e3b329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A3865-AB0B-4AE0-9B01-243498219D6D}">
  <ds:schemaRefs>
    <ds:schemaRef ds:uri="http://purl.org/dc/terms/"/>
    <ds:schemaRef ds:uri="d1578604-7b7d-4716-bce6-7737e3b3290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411F7A-867C-4F2B-A095-17401A2E21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578604-7b7d-4716-bce6-7737e3b32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200E0E-B4DC-44DD-9E9C-E1F00EC67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1312</Words>
  <Application>Microsoft Office PowerPoint</Application>
  <PresentationFormat>Экран (16:9)</PresentationFormat>
  <Paragraphs>180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ETF Template - Blue</vt:lpstr>
      <vt:lpstr>ETF Anticipation Theme</vt:lpstr>
      <vt:lpstr>1_ETF Anticipation Theme</vt:lpstr>
      <vt:lpstr>1_ETF Template - Blue</vt:lpstr>
      <vt:lpstr>2_ETF Template - Blue</vt:lpstr>
      <vt:lpstr>3_ETF Template - Blue</vt:lpstr>
      <vt:lpstr>4_ETF Template - Blue</vt:lpstr>
      <vt:lpstr>5_ETF Template - Blue</vt:lpstr>
      <vt:lpstr>6_ETF Template - Blue</vt:lpstr>
      <vt:lpstr>Презентация PowerPoint</vt:lpstr>
      <vt:lpstr>Презентация PowerPoint</vt:lpstr>
      <vt:lpstr>       OKTYABR 2021-ci il  YENİ İQTİSADİ VƏ ƏMƏK BAZARI TENDENSİYALARI VƏ ONLARIN BACARIQLARIN İNKİŞAFINA TƏSİRİ  ÖLKƏ: AZƏRBAYCAN  ATF TƏDQİQATI: ŞƏRQ TƏRƏFDAŞLIĞI VƏ PLATFORMA İŞİ </vt:lpstr>
      <vt:lpstr>Презентация PowerPoint</vt:lpstr>
      <vt:lpstr>AÇILIŞ </vt:lpstr>
      <vt:lpstr>Презентация PowerPoint</vt:lpstr>
      <vt:lpstr>  SESSİYA 1:  şT ÖLKƏLƏRİNDƏ YENİ ƏMƏK BAZARI TENDENSİYALARI VƏ MƏŞĞULLUQ FORMALARI – AZƏRBAYCAN ÜZRƏ YANAŞMALAR VƏ ƏLDƏ EDİLƏN NƏTİCƏLƏR   11.15-12.00, BAKI VAXTI 9.15 – 11.15, OAV   </vt:lpstr>
      <vt:lpstr>Презентация PowerPoint</vt:lpstr>
      <vt:lpstr>ATF TƏRƏFDAŞ ÖLKƏLƏRDƏ YENİ İSTİSADİ VƏ ƏMƏK BAZARI TENDENSİYALARI - KONTEKST  </vt:lpstr>
      <vt:lpstr>ATF TƏRƏFDAŞ ÖLKƏLƏRİNDƏ YENİ İŞ FORMALARI – ƏLDƏ EDİLƏN NƏTİCƏLƏR  </vt:lpstr>
      <vt:lpstr>ATF TƏRƏFDAŞ ÖLKƏLƏRİNDƏ YENİ İŞ FORMALARI – ƏLDƏ EDİLƏN NƏTİCƏLƏR  </vt:lpstr>
      <vt:lpstr>ATF TƏRƏFDAŞ ÖLKƏLƏRİNDƏ İNKİŞAF EDƏN YENİ İŞ FORMALARI - TƏSİRLƏR </vt:lpstr>
      <vt:lpstr>ATF TƏRƏFDAŞ ÖLKƏLƏRİNDƏ İNKİŞAF EDƏN YENİ İŞ FORMALARI – BACARIQLARA OLAN TƏSİRLƏR </vt:lpstr>
      <vt:lpstr>AZƏRBAYCANDA YENİ ƏMƏK BAZARI TENDENSİYALARI VƏ MƏŞĞULLUQ FORMALARI - KONTEKST</vt:lpstr>
      <vt:lpstr>AZƏRBAYCANDA YENİ ƏMƏK BAZARI TENDENSİYALARI VƏ MƏŞĞULLUQ FORMALARI – PLATFORMA İŞİ</vt:lpstr>
      <vt:lpstr>AZƏRBAYCANDA YENİ ƏMƏK BAZARI TENDENSİYALARI VƏ MƏŞĞULLUQ FORMALARI – mövcud vəziyyət</vt:lpstr>
      <vt:lpstr>AZƏRBAYCANDA YENİ ƏMƏK BAZARI TENDENSİYALARI VƏ MƏŞĞULLUQ FORMALARI – platforma işçiləri və normativ baza</vt:lpstr>
      <vt:lpstr>AZƏRBAYCANDA YENİ ƏMƏK BAZARI TENDENSİYALARI VƏ MƏŞĞULLUQ FORMALARI– ƏSAS PROBLEMLƏR VƏ İMKANLAR</vt:lpstr>
      <vt:lpstr>Презентация PowerPoint</vt:lpstr>
      <vt:lpstr>DÜŞÜNMƏ VƏ SUALLAR</vt:lpstr>
      <vt:lpstr>FASİLƏ 12.00-12.15 10.00-10.15 </vt:lpstr>
      <vt:lpstr>  SESSİYA 2:  SİYASƏTİN ƏSAS NƏTİCƏLƏRİ VƏ GƏLƏCƏK İMKANLAR  12.15-13.00, BakI VAXTI 10.15 – 11.00, OAV   </vt:lpstr>
      <vt:lpstr>DÜŞÜNMƏ VƏ SUALLAR</vt:lpstr>
      <vt:lpstr>BAĞLANIŞ SESSİYASI 13.00-13.30 BakI VAXTI 11.00 – 11.30 OAV</vt:lpstr>
      <vt:lpstr>BAĞLANIŞ: SONRA NƏ GƏLİR?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Brolpito</dc:creator>
  <cp:lastModifiedBy>Maryam Jabarova</cp:lastModifiedBy>
  <cp:revision>44</cp:revision>
  <cp:lastPrinted>2021-09-24T10:31:17Z</cp:lastPrinted>
  <dcterms:created xsi:type="dcterms:W3CDTF">2020-12-02T10:37:08Z</dcterms:created>
  <dcterms:modified xsi:type="dcterms:W3CDTF">2021-10-07T06:43:56Z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0x0101007682EAF7D7E62F48B25648D20D6E8281</vt:lpwstr>
  </property>
</Properties>
</file>