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heme/theme7.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7" r:id="rId2"/>
    <p:sldMasterId id="2147483711" r:id="rId3"/>
    <p:sldMasterId id="2147483735" r:id="rId4"/>
    <p:sldMasterId id="2147483759" r:id="rId5"/>
    <p:sldMasterId id="2147483783" r:id="rId6"/>
  </p:sldMasterIdLst>
  <p:notesMasterIdLst>
    <p:notesMasterId r:id="rId23"/>
  </p:notesMasterIdLst>
  <p:sldIdLst>
    <p:sldId id="284" r:id="rId7"/>
    <p:sldId id="264" r:id="rId8"/>
    <p:sldId id="276" r:id="rId9"/>
    <p:sldId id="275" r:id="rId10"/>
    <p:sldId id="269" r:id="rId11"/>
    <p:sldId id="278" r:id="rId12"/>
    <p:sldId id="279" r:id="rId13"/>
    <p:sldId id="280" r:id="rId14"/>
    <p:sldId id="281" r:id="rId15"/>
    <p:sldId id="282" r:id="rId16"/>
    <p:sldId id="285" r:id="rId17"/>
    <p:sldId id="286" r:id="rId18"/>
    <p:sldId id="290" r:id="rId19"/>
    <p:sldId id="287" r:id="rId20"/>
    <p:sldId id="291"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F0"/>
    <a:srgbClr val="52CBBE"/>
    <a:srgbClr val="52C9BD"/>
    <a:srgbClr val="FEC630"/>
    <a:srgbClr val="FF5969"/>
    <a:srgbClr val="5D7373"/>
    <a:srgbClr val="00A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41" autoAdjust="0"/>
    <p:restoredTop sz="77674" autoAdjust="0"/>
  </p:normalViewPr>
  <p:slideViewPr>
    <p:cSldViewPr snapToGrid="0">
      <p:cViewPr>
        <p:scale>
          <a:sx n="90" d="100"/>
          <a:sy n="90" d="100"/>
        </p:scale>
        <p:origin x="-186" y="-6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43776498021239E-2"/>
          <c:y val="5.1679280677682946E-2"/>
          <c:w val="0.96165579446956884"/>
          <c:h val="0.89664143864463408"/>
        </c:manualLayout>
      </c:layout>
      <c:barChart>
        <c:barDir val="col"/>
        <c:grouping val="stacked"/>
        <c:varyColors val="0"/>
        <c:ser>
          <c:idx val="0"/>
          <c:order val="0"/>
          <c:tx>
            <c:strRef>
              <c:f>Sheet1!$B$1</c:f>
              <c:strCache>
                <c:ptCount val="1"/>
                <c:pt idx="0">
                  <c:v>Series 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A499-4C0D-B5B2-343944205EA1}"/>
              </c:ext>
            </c:extLst>
          </c:dPt>
          <c:dPt>
            <c:idx val="1"/>
            <c:invertIfNegative val="0"/>
            <c:bubble3D val="0"/>
            <c:spPr>
              <a:solidFill>
                <a:schemeClr val="accent2"/>
              </a:solidFill>
            </c:spPr>
            <c:extLst>
              <c:ext xmlns:c16="http://schemas.microsoft.com/office/drawing/2014/chart" uri="{C3380CC4-5D6E-409C-BE32-E72D297353CC}">
                <c16:uniqueId val="{00000002-A499-4C0D-B5B2-343944205EA1}"/>
              </c:ext>
            </c:extLst>
          </c:dPt>
          <c:dPt>
            <c:idx val="2"/>
            <c:invertIfNegative val="0"/>
            <c:bubble3D val="0"/>
            <c:spPr>
              <a:solidFill>
                <a:schemeClr val="accent3"/>
              </a:solidFill>
            </c:spPr>
            <c:extLst>
              <c:ext xmlns:c16="http://schemas.microsoft.com/office/drawing/2014/chart" uri="{C3380CC4-5D6E-409C-BE32-E72D297353CC}">
                <c16:uniqueId val="{00000004-A499-4C0D-B5B2-343944205EA1}"/>
              </c:ext>
            </c:extLst>
          </c:dPt>
          <c:dPt>
            <c:idx val="3"/>
            <c:invertIfNegative val="0"/>
            <c:bubble3D val="0"/>
            <c:spPr>
              <a:solidFill>
                <a:schemeClr val="accent4"/>
              </a:solidFill>
            </c:spPr>
            <c:extLst>
              <c:ext xmlns:c16="http://schemas.microsoft.com/office/drawing/2014/chart" uri="{C3380CC4-5D6E-409C-BE32-E72D297353CC}">
                <c16:uniqueId val="{00000006-A499-4C0D-B5B2-343944205EA1}"/>
              </c:ext>
            </c:extLst>
          </c:dPt>
          <c:cat>
            <c:strRef>
              <c:f>Sheet1!$A$2:$A$5</c:f>
              <c:strCache>
                <c:ptCount val="3"/>
                <c:pt idx="0">
                  <c:v>Category 1</c:v>
                </c:pt>
                <c:pt idx="1">
                  <c:v>Category 2</c:v>
                </c:pt>
                <c:pt idx="2">
                  <c:v>Category 3</c:v>
                </c:pt>
              </c:strCache>
            </c:strRef>
          </c:cat>
          <c:val>
            <c:numRef>
              <c:f>Sheet1!$B$2:$B$5</c:f>
              <c:numCache>
                <c:formatCode>General</c:formatCode>
                <c:ptCount val="4"/>
                <c:pt idx="0">
                  <c:v>93</c:v>
                </c:pt>
                <c:pt idx="1">
                  <c:v>46</c:v>
                </c:pt>
                <c:pt idx="2">
                  <c:v>21.4</c:v>
                </c:pt>
              </c:numCache>
            </c:numRef>
          </c:val>
          <c:extLst>
            <c:ext xmlns:c16="http://schemas.microsoft.com/office/drawing/2014/chart" uri="{C3380CC4-5D6E-409C-BE32-E72D297353CC}">
              <c16:uniqueId val="{00000007-A499-4C0D-B5B2-343944205EA1}"/>
            </c:ext>
          </c:extLst>
        </c:ser>
        <c:dLbls>
          <c:showLegendKey val="0"/>
          <c:showVal val="0"/>
          <c:showCatName val="0"/>
          <c:showSerName val="0"/>
          <c:showPercent val="0"/>
          <c:showBubbleSize val="0"/>
        </c:dLbls>
        <c:gapWidth val="392"/>
        <c:overlap val="100"/>
        <c:axId val="771264512"/>
        <c:axId val="771266432"/>
      </c:barChart>
      <c:catAx>
        <c:axId val="771264512"/>
        <c:scaling>
          <c:orientation val="minMax"/>
        </c:scaling>
        <c:delete val="1"/>
        <c:axPos val="b"/>
        <c:numFmt formatCode="General" sourceLinked="0"/>
        <c:majorTickMark val="out"/>
        <c:minorTickMark val="none"/>
        <c:tickLblPos val="nextTo"/>
        <c:crossAx val="771266432"/>
        <c:crosses val="autoZero"/>
        <c:auto val="1"/>
        <c:lblAlgn val="ctr"/>
        <c:lblOffset val="100"/>
        <c:noMultiLvlLbl val="0"/>
      </c:catAx>
      <c:valAx>
        <c:axId val="771266432"/>
        <c:scaling>
          <c:orientation val="minMax"/>
        </c:scaling>
        <c:delete val="1"/>
        <c:axPos val="l"/>
        <c:majorGridlines>
          <c:spPr>
            <a:ln>
              <a:noFill/>
            </a:ln>
          </c:spPr>
        </c:majorGridlines>
        <c:numFmt formatCode="General" sourceLinked="1"/>
        <c:majorTickMark val="out"/>
        <c:minorTickMark val="none"/>
        <c:tickLblPos val="nextTo"/>
        <c:crossAx val="771264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FAF71-4E14-478C-9D80-DFA0195EAC3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E739D650-BBA7-4654-B697-A1379F074679}">
      <dgm:prSet phldrT="[Text]" custT="1"/>
      <dgm:spPr>
        <a:solidFill>
          <a:schemeClr val="accent1">
            <a:lumMod val="75000"/>
          </a:schemeClr>
        </a:solidFill>
      </dgm:spPr>
      <dgm:t>
        <a:bodyPr/>
        <a:lstStyle/>
        <a:p>
          <a:r>
            <a:rPr lang="en-GB" sz="2000" b="1" dirty="0" smtClean="0"/>
            <a:t>Follow up training and support</a:t>
          </a:r>
          <a:endParaRPr lang="en-US" sz="2000" dirty="0"/>
        </a:p>
      </dgm:t>
    </dgm:pt>
    <dgm:pt modelId="{462A9CD7-F1EE-48A6-BC23-2272D59F10C4}" type="parTrans" cxnId="{966156EC-C1BE-4ED9-A78F-249CE0EA8819}">
      <dgm:prSet/>
      <dgm:spPr/>
      <dgm:t>
        <a:bodyPr/>
        <a:lstStyle/>
        <a:p>
          <a:endParaRPr lang="en-US"/>
        </a:p>
      </dgm:t>
    </dgm:pt>
    <dgm:pt modelId="{CF8EBCD3-3498-4583-8B4D-9979093740F0}" type="sibTrans" cxnId="{966156EC-C1BE-4ED9-A78F-249CE0EA8819}">
      <dgm:prSet/>
      <dgm:spPr/>
      <dgm:t>
        <a:bodyPr/>
        <a:lstStyle/>
        <a:p>
          <a:endParaRPr lang="en-US"/>
        </a:p>
      </dgm:t>
    </dgm:pt>
    <dgm:pt modelId="{2CDC5DD8-7C87-4502-A010-6D28B04FCDA8}">
      <dgm:prSet phldrT="[Text]" custT="1"/>
      <dgm:spPr>
        <a:solidFill>
          <a:schemeClr val="accent6"/>
        </a:solidFill>
      </dgm:spPr>
      <dgm:t>
        <a:bodyPr/>
        <a:lstStyle/>
        <a:p>
          <a:r>
            <a:rPr lang="en-GB" sz="1600" i="1" dirty="0" smtClean="0">
              <a:solidFill>
                <a:schemeClr val="bg1"/>
              </a:solidFill>
              <a:effectLst/>
              <a:latin typeface="+mn-lt"/>
              <a:ea typeface="+mn-ea"/>
              <a:cs typeface="+mn-cs"/>
            </a:rPr>
            <a:t>Social learning </a:t>
          </a:r>
          <a:endParaRPr lang="en-US" sz="1600" dirty="0">
            <a:solidFill>
              <a:schemeClr val="bg1"/>
            </a:solidFill>
          </a:endParaRPr>
        </a:p>
      </dgm:t>
    </dgm:pt>
    <dgm:pt modelId="{2957000A-0664-4F75-BA21-995D0F45AE2D}" type="parTrans" cxnId="{3AC6E33C-AD5F-49B0-ADCA-E22FBA5668FA}">
      <dgm:prSet/>
      <dgm:spPr/>
      <dgm:t>
        <a:bodyPr/>
        <a:lstStyle/>
        <a:p>
          <a:endParaRPr lang="en-US"/>
        </a:p>
      </dgm:t>
    </dgm:pt>
    <dgm:pt modelId="{634CC302-DB67-4449-9682-6A364D7E3B0A}" type="sibTrans" cxnId="{3AC6E33C-AD5F-49B0-ADCA-E22FBA5668FA}">
      <dgm:prSet/>
      <dgm:spPr/>
      <dgm:t>
        <a:bodyPr/>
        <a:lstStyle/>
        <a:p>
          <a:endParaRPr lang="en-US"/>
        </a:p>
      </dgm:t>
    </dgm:pt>
    <dgm:pt modelId="{3304839B-992D-421F-9236-99EF8619AA77}">
      <dgm:prSet phldrT="[Text]" custT="1"/>
      <dgm:spPr>
        <a:solidFill>
          <a:schemeClr val="accent6"/>
        </a:solidFill>
      </dgm:spPr>
      <dgm:t>
        <a:bodyPr/>
        <a:lstStyle/>
        <a:p>
          <a:r>
            <a:rPr lang="en-GB" sz="1600" i="1" dirty="0" smtClean="0">
              <a:solidFill>
                <a:schemeClr val="bg1"/>
              </a:solidFill>
              <a:effectLst/>
              <a:latin typeface="+mn-lt"/>
              <a:ea typeface="+mn-ea"/>
              <a:cs typeface="+mn-cs"/>
            </a:rPr>
            <a:t>Internships training </a:t>
          </a:r>
          <a:endParaRPr lang="en-US" sz="1600" dirty="0">
            <a:solidFill>
              <a:schemeClr val="bg1"/>
            </a:solidFill>
          </a:endParaRPr>
        </a:p>
      </dgm:t>
    </dgm:pt>
    <dgm:pt modelId="{2BBA7703-7FA9-4E2A-961B-4F8B75C9BE04}" type="parTrans" cxnId="{611027BF-B53A-4FAE-A6F2-AAD7A8C3DCB2}">
      <dgm:prSet/>
      <dgm:spPr/>
      <dgm:t>
        <a:bodyPr/>
        <a:lstStyle/>
        <a:p>
          <a:endParaRPr lang="en-US"/>
        </a:p>
      </dgm:t>
    </dgm:pt>
    <dgm:pt modelId="{85896F81-66C6-42F5-9AF7-5D820A61EE06}" type="sibTrans" cxnId="{611027BF-B53A-4FAE-A6F2-AAD7A8C3DCB2}">
      <dgm:prSet/>
      <dgm:spPr/>
      <dgm:t>
        <a:bodyPr/>
        <a:lstStyle/>
        <a:p>
          <a:endParaRPr lang="en-US"/>
        </a:p>
      </dgm:t>
    </dgm:pt>
    <dgm:pt modelId="{8E52103F-4C3C-4385-AB45-52EDD05A1C87}">
      <dgm:prSet phldrT="[Text]" custT="1"/>
      <dgm:spPr>
        <a:solidFill>
          <a:schemeClr val="accent6"/>
        </a:solidFill>
      </dgm:spPr>
      <dgm:t>
        <a:bodyPr/>
        <a:lstStyle/>
        <a:p>
          <a:r>
            <a:rPr lang="en-GB" sz="1600" i="1" dirty="0" smtClean="0">
              <a:solidFill>
                <a:schemeClr val="bg1"/>
              </a:solidFill>
              <a:effectLst/>
              <a:latin typeface="+mn-lt"/>
              <a:ea typeface="+mn-ea"/>
              <a:cs typeface="+mn-cs"/>
            </a:rPr>
            <a:t>Pursuing formal vocational education training </a:t>
          </a:r>
          <a:endParaRPr lang="en-US" sz="1600" dirty="0">
            <a:solidFill>
              <a:schemeClr val="bg1"/>
            </a:solidFill>
          </a:endParaRPr>
        </a:p>
      </dgm:t>
    </dgm:pt>
    <dgm:pt modelId="{1E558653-45AF-4A78-BF1D-1C66EBE6E8BA}" type="parTrans" cxnId="{5A5CCC74-C351-4D40-97FD-4B90D68657C6}">
      <dgm:prSet/>
      <dgm:spPr/>
      <dgm:t>
        <a:bodyPr/>
        <a:lstStyle/>
        <a:p>
          <a:endParaRPr lang="en-US"/>
        </a:p>
      </dgm:t>
    </dgm:pt>
    <dgm:pt modelId="{76C95E25-F69E-4CDD-9C05-3B9AC38481FD}" type="sibTrans" cxnId="{5A5CCC74-C351-4D40-97FD-4B90D68657C6}">
      <dgm:prSet/>
      <dgm:spPr/>
      <dgm:t>
        <a:bodyPr/>
        <a:lstStyle/>
        <a:p>
          <a:endParaRPr lang="en-US"/>
        </a:p>
      </dgm:t>
    </dgm:pt>
    <dgm:pt modelId="{6CD4446D-5E23-4DD1-9043-3174B19474F1}" type="pres">
      <dgm:prSet presAssocID="{D7EFAF71-4E14-478C-9D80-DFA0195EAC33}" presName="Name0" presStyleCnt="0">
        <dgm:presLayoutVars>
          <dgm:chPref val="1"/>
          <dgm:dir/>
          <dgm:animOne val="branch"/>
          <dgm:animLvl val="lvl"/>
          <dgm:resizeHandles val="exact"/>
        </dgm:presLayoutVars>
      </dgm:prSet>
      <dgm:spPr/>
      <dgm:t>
        <a:bodyPr/>
        <a:lstStyle/>
        <a:p>
          <a:endParaRPr lang="en-US"/>
        </a:p>
      </dgm:t>
    </dgm:pt>
    <dgm:pt modelId="{9AAF9114-93D8-4779-A525-6368870B588C}" type="pres">
      <dgm:prSet presAssocID="{E739D650-BBA7-4654-B697-A1379F074679}" presName="root1" presStyleCnt="0"/>
      <dgm:spPr/>
    </dgm:pt>
    <dgm:pt modelId="{5BC68E35-3544-4982-B095-AF0AE2DE0287}" type="pres">
      <dgm:prSet presAssocID="{E739D650-BBA7-4654-B697-A1379F074679}" presName="LevelOneTextNode" presStyleLbl="node0" presStyleIdx="0" presStyleCnt="1" custScaleX="188590" custLinFactX="-13812" custLinFactNeighborX="-100000" custLinFactNeighborY="-655">
        <dgm:presLayoutVars>
          <dgm:chPref val="3"/>
        </dgm:presLayoutVars>
      </dgm:prSet>
      <dgm:spPr/>
      <dgm:t>
        <a:bodyPr/>
        <a:lstStyle/>
        <a:p>
          <a:endParaRPr lang="en-US"/>
        </a:p>
      </dgm:t>
    </dgm:pt>
    <dgm:pt modelId="{27F327BB-2208-4B3F-8E99-D7E43F431E9D}" type="pres">
      <dgm:prSet presAssocID="{E739D650-BBA7-4654-B697-A1379F074679}" presName="level2hierChild" presStyleCnt="0"/>
      <dgm:spPr/>
    </dgm:pt>
    <dgm:pt modelId="{1BEAADF4-F883-4B25-B763-BEE1F588A3D8}" type="pres">
      <dgm:prSet presAssocID="{2957000A-0664-4F75-BA21-995D0F45AE2D}" presName="conn2-1" presStyleLbl="parChTrans1D2" presStyleIdx="0" presStyleCnt="3"/>
      <dgm:spPr/>
      <dgm:t>
        <a:bodyPr/>
        <a:lstStyle/>
        <a:p>
          <a:endParaRPr lang="en-US"/>
        </a:p>
      </dgm:t>
    </dgm:pt>
    <dgm:pt modelId="{6154E273-1C88-49B4-9721-A3184B947535}" type="pres">
      <dgm:prSet presAssocID="{2957000A-0664-4F75-BA21-995D0F45AE2D}" presName="connTx" presStyleLbl="parChTrans1D2" presStyleIdx="0" presStyleCnt="3"/>
      <dgm:spPr/>
      <dgm:t>
        <a:bodyPr/>
        <a:lstStyle/>
        <a:p>
          <a:endParaRPr lang="en-US"/>
        </a:p>
      </dgm:t>
    </dgm:pt>
    <dgm:pt modelId="{2894B3E0-08A5-4DA8-A1D2-F9E3882D57D6}" type="pres">
      <dgm:prSet presAssocID="{2CDC5DD8-7C87-4502-A010-6D28B04FCDA8}" presName="root2" presStyleCnt="0"/>
      <dgm:spPr/>
    </dgm:pt>
    <dgm:pt modelId="{626A0071-AE94-4572-9388-E88572219ADD}" type="pres">
      <dgm:prSet presAssocID="{2CDC5DD8-7C87-4502-A010-6D28B04FCDA8}" presName="LevelTwoTextNode" presStyleLbl="node2" presStyleIdx="0" presStyleCnt="3" custScaleX="145218">
        <dgm:presLayoutVars>
          <dgm:chPref val="3"/>
        </dgm:presLayoutVars>
      </dgm:prSet>
      <dgm:spPr/>
      <dgm:t>
        <a:bodyPr/>
        <a:lstStyle/>
        <a:p>
          <a:endParaRPr lang="en-US"/>
        </a:p>
      </dgm:t>
    </dgm:pt>
    <dgm:pt modelId="{E829091C-FDBE-4C5C-B76C-A15FA55C4217}" type="pres">
      <dgm:prSet presAssocID="{2CDC5DD8-7C87-4502-A010-6D28B04FCDA8}" presName="level3hierChild" presStyleCnt="0"/>
      <dgm:spPr/>
    </dgm:pt>
    <dgm:pt modelId="{DDC38A0E-C6B5-484D-94C7-29565EFD897F}" type="pres">
      <dgm:prSet presAssocID="{2BBA7703-7FA9-4E2A-961B-4F8B75C9BE04}" presName="conn2-1" presStyleLbl="parChTrans1D2" presStyleIdx="1" presStyleCnt="3"/>
      <dgm:spPr/>
      <dgm:t>
        <a:bodyPr/>
        <a:lstStyle/>
        <a:p>
          <a:endParaRPr lang="en-US"/>
        </a:p>
      </dgm:t>
    </dgm:pt>
    <dgm:pt modelId="{C7AF3CE2-05CD-466D-8EC9-51247959E660}" type="pres">
      <dgm:prSet presAssocID="{2BBA7703-7FA9-4E2A-961B-4F8B75C9BE04}" presName="connTx" presStyleLbl="parChTrans1D2" presStyleIdx="1" presStyleCnt="3"/>
      <dgm:spPr/>
      <dgm:t>
        <a:bodyPr/>
        <a:lstStyle/>
        <a:p>
          <a:endParaRPr lang="en-US"/>
        </a:p>
      </dgm:t>
    </dgm:pt>
    <dgm:pt modelId="{BC9FD6F3-3B34-4998-9AE4-9D055EE96F8A}" type="pres">
      <dgm:prSet presAssocID="{3304839B-992D-421F-9236-99EF8619AA77}" presName="root2" presStyleCnt="0"/>
      <dgm:spPr/>
    </dgm:pt>
    <dgm:pt modelId="{B4BA9204-E6F1-4135-A6D2-35DF99BA11B7}" type="pres">
      <dgm:prSet presAssocID="{3304839B-992D-421F-9236-99EF8619AA77}" presName="LevelTwoTextNode" presStyleLbl="node2" presStyleIdx="1" presStyleCnt="3" custScaleX="145218" custLinFactNeighborX="174" custLinFactNeighborY="12580">
        <dgm:presLayoutVars>
          <dgm:chPref val="3"/>
        </dgm:presLayoutVars>
      </dgm:prSet>
      <dgm:spPr/>
      <dgm:t>
        <a:bodyPr/>
        <a:lstStyle/>
        <a:p>
          <a:endParaRPr lang="en-US"/>
        </a:p>
      </dgm:t>
    </dgm:pt>
    <dgm:pt modelId="{E0217CC7-6C96-4425-B4D6-E2D1A58D7A33}" type="pres">
      <dgm:prSet presAssocID="{3304839B-992D-421F-9236-99EF8619AA77}" presName="level3hierChild" presStyleCnt="0"/>
      <dgm:spPr/>
    </dgm:pt>
    <dgm:pt modelId="{C6CD7223-DA56-417D-AAB1-41A43B4621A9}" type="pres">
      <dgm:prSet presAssocID="{1E558653-45AF-4A78-BF1D-1C66EBE6E8BA}" presName="conn2-1" presStyleLbl="parChTrans1D2" presStyleIdx="2" presStyleCnt="3"/>
      <dgm:spPr/>
      <dgm:t>
        <a:bodyPr/>
        <a:lstStyle/>
        <a:p>
          <a:endParaRPr lang="en-US"/>
        </a:p>
      </dgm:t>
    </dgm:pt>
    <dgm:pt modelId="{91EDD680-52FB-48C7-BE37-DCBB88991336}" type="pres">
      <dgm:prSet presAssocID="{1E558653-45AF-4A78-BF1D-1C66EBE6E8BA}" presName="connTx" presStyleLbl="parChTrans1D2" presStyleIdx="2" presStyleCnt="3"/>
      <dgm:spPr/>
      <dgm:t>
        <a:bodyPr/>
        <a:lstStyle/>
        <a:p>
          <a:endParaRPr lang="en-US"/>
        </a:p>
      </dgm:t>
    </dgm:pt>
    <dgm:pt modelId="{EFA6E4FD-895A-4CC4-9B12-DAAECC841F3E}" type="pres">
      <dgm:prSet presAssocID="{8E52103F-4C3C-4385-AB45-52EDD05A1C87}" presName="root2" presStyleCnt="0"/>
      <dgm:spPr/>
    </dgm:pt>
    <dgm:pt modelId="{DB7B96A3-712E-4163-AD80-F81F37ACEB55}" type="pres">
      <dgm:prSet presAssocID="{8E52103F-4C3C-4385-AB45-52EDD05A1C87}" presName="LevelTwoTextNode" presStyleLbl="node2" presStyleIdx="2" presStyleCnt="3" custScaleX="145537" custScaleY="134579">
        <dgm:presLayoutVars>
          <dgm:chPref val="3"/>
        </dgm:presLayoutVars>
      </dgm:prSet>
      <dgm:spPr/>
      <dgm:t>
        <a:bodyPr/>
        <a:lstStyle/>
        <a:p>
          <a:endParaRPr lang="en-US"/>
        </a:p>
      </dgm:t>
    </dgm:pt>
    <dgm:pt modelId="{E78A3A84-E2B5-4BCB-BD42-1C435973B30E}" type="pres">
      <dgm:prSet presAssocID="{8E52103F-4C3C-4385-AB45-52EDD05A1C87}" presName="level3hierChild" presStyleCnt="0"/>
      <dgm:spPr/>
    </dgm:pt>
  </dgm:ptLst>
  <dgm:cxnLst>
    <dgm:cxn modelId="{D2E808B9-6031-4CE2-84CB-918FE2495E24}" type="presOf" srcId="{2BBA7703-7FA9-4E2A-961B-4F8B75C9BE04}" destId="{C7AF3CE2-05CD-466D-8EC9-51247959E660}" srcOrd="1" destOrd="0" presId="urn:microsoft.com/office/officeart/2008/layout/HorizontalMultiLevelHierarchy"/>
    <dgm:cxn modelId="{5A5CCC74-C351-4D40-97FD-4B90D68657C6}" srcId="{E739D650-BBA7-4654-B697-A1379F074679}" destId="{8E52103F-4C3C-4385-AB45-52EDD05A1C87}" srcOrd="2" destOrd="0" parTransId="{1E558653-45AF-4A78-BF1D-1C66EBE6E8BA}" sibTransId="{76C95E25-F69E-4CDD-9C05-3B9AC38481FD}"/>
    <dgm:cxn modelId="{611027BF-B53A-4FAE-A6F2-AAD7A8C3DCB2}" srcId="{E739D650-BBA7-4654-B697-A1379F074679}" destId="{3304839B-992D-421F-9236-99EF8619AA77}" srcOrd="1" destOrd="0" parTransId="{2BBA7703-7FA9-4E2A-961B-4F8B75C9BE04}" sibTransId="{85896F81-66C6-42F5-9AF7-5D820A61EE06}"/>
    <dgm:cxn modelId="{A48BC8BF-E994-4717-829B-A798E4B77BF9}" type="presOf" srcId="{3304839B-992D-421F-9236-99EF8619AA77}" destId="{B4BA9204-E6F1-4135-A6D2-35DF99BA11B7}" srcOrd="0" destOrd="0" presId="urn:microsoft.com/office/officeart/2008/layout/HorizontalMultiLevelHierarchy"/>
    <dgm:cxn modelId="{76777B14-13D4-4BC2-9F0D-52BE7D05A5AA}" type="presOf" srcId="{D7EFAF71-4E14-478C-9D80-DFA0195EAC33}" destId="{6CD4446D-5E23-4DD1-9043-3174B19474F1}" srcOrd="0" destOrd="0" presId="urn:microsoft.com/office/officeart/2008/layout/HorizontalMultiLevelHierarchy"/>
    <dgm:cxn modelId="{3AC6E33C-AD5F-49B0-ADCA-E22FBA5668FA}" srcId="{E739D650-BBA7-4654-B697-A1379F074679}" destId="{2CDC5DD8-7C87-4502-A010-6D28B04FCDA8}" srcOrd="0" destOrd="0" parTransId="{2957000A-0664-4F75-BA21-995D0F45AE2D}" sibTransId="{634CC302-DB67-4449-9682-6A364D7E3B0A}"/>
    <dgm:cxn modelId="{E10159D0-FBB1-42B2-BE46-32F92464D64E}" type="presOf" srcId="{2BBA7703-7FA9-4E2A-961B-4F8B75C9BE04}" destId="{DDC38A0E-C6B5-484D-94C7-29565EFD897F}" srcOrd="0" destOrd="0" presId="urn:microsoft.com/office/officeart/2008/layout/HorizontalMultiLevelHierarchy"/>
    <dgm:cxn modelId="{158268B8-DD75-42B0-9D66-ECB6AA41C3F3}" type="presOf" srcId="{1E558653-45AF-4A78-BF1D-1C66EBE6E8BA}" destId="{91EDD680-52FB-48C7-BE37-DCBB88991336}" srcOrd="1" destOrd="0" presId="urn:microsoft.com/office/officeart/2008/layout/HorizontalMultiLevelHierarchy"/>
    <dgm:cxn modelId="{F3E51A1A-A97A-4C98-AB0A-B7C19275F52B}" type="presOf" srcId="{8E52103F-4C3C-4385-AB45-52EDD05A1C87}" destId="{DB7B96A3-712E-4163-AD80-F81F37ACEB55}" srcOrd="0" destOrd="0" presId="urn:microsoft.com/office/officeart/2008/layout/HorizontalMultiLevelHierarchy"/>
    <dgm:cxn modelId="{2529D7BA-BBDD-4971-8D45-18ADABB7292C}" type="presOf" srcId="{2957000A-0664-4F75-BA21-995D0F45AE2D}" destId="{1BEAADF4-F883-4B25-B763-BEE1F588A3D8}" srcOrd="0" destOrd="0" presId="urn:microsoft.com/office/officeart/2008/layout/HorizontalMultiLevelHierarchy"/>
    <dgm:cxn modelId="{0F99BB70-E39F-463D-8906-C1B07EDF9299}" type="presOf" srcId="{2957000A-0664-4F75-BA21-995D0F45AE2D}" destId="{6154E273-1C88-49B4-9721-A3184B947535}" srcOrd="1" destOrd="0" presId="urn:microsoft.com/office/officeart/2008/layout/HorizontalMultiLevelHierarchy"/>
    <dgm:cxn modelId="{085397FA-3997-4351-B9E3-F7BC65D39C1A}" type="presOf" srcId="{2CDC5DD8-7C87-4502-A010-6D28B04FCDA8}" destId="{626A0071-AE94-4572-9388-E88572219ADD}" srcOrd="0" destOrd="0" presId="urn:microsoft.com/office/officeart/2008/layout/HorizontalMultiLevelHierarchy"/>
    <dgm:cxn modelId="{1A3FF773-C015-4DF8-B625-4B8981FADF6E}" type="presOf" srcId="{E739D650-BBA7-4654-B697-A1379F074679}" destId="{5BC68E35-3544-4982-B095-AF0AE2DE0287}" srcOrd="0" destOrd="0" presId="urn:microsoft.com/office/officeart/2008/layout/HorizontalMultiLevelHierarchy"/>
    <dgm:cxn modelId="{966156EC-C1BE-4ED9-A78F-249CE0EA8819}" srcId="{D7EFAF71-4E14-478C-9D80-DFA0195EAC33}" destId="{E739D650-BBA7-4654-B697-A1379F074679}" srcOrd="0" destOrd="0" parTransId="{462A9CD7-F1EE-48A6-BC23-2272D59F10C4}" sibTransId="{CF8EBCD3-3498-4583-8B4D-9979093740F0}"/>
    <dgm:cxn modelId="{94EF6940-1FCF-448A-B637-B45E80C30EEE}" type="presOf" srcId="{1E558653-45AF-4A78-BF1D-1C66EBE6E8BA}" destId="{C6CD7223-DA56-417D-AAB1-41A43B4621A9}" srcOrd="0" destOrd="0" presId="urn:microsoft.com/office/officeart/2008/layout/HorizontalMultiLevelHierarchy"/>
    <dgm:cxn modelId="{6F6395D9-C909-4958-9C25-870D33AF8C0F}" type="presParOf" srcId="{6CD4446D-5E23-4DD1-9043-3174B19474F1}" destId="{9AAF9114-93D8-4779-A525-6368870B588C}" srcOrd="0" destOrd="0" presId="urn:microsoft.com/office/officeart/2008/layout/HorizontalMultiLevelHierarchy"/>
    <dgm:cxn modelId="{FBB8EA70-BFDF-4DEB-A8B4-3E797A67F96C}" type="presParOf" srcId="{9AAF9114-93D8-4779-A525-6368870B588C}" destId="{5BC68E35-3544-4982-B095-AF0AE2DE0287}" srcOrd="0" destOrd="0" presId="urn:microsoft.com/office/officeart/2008/layout/HorizontalMultiLevelHierarchy"/>
    <dgm:cxn modelId="{61CCDAB1-76DC-43CE-B455-50B430C1B7B8}" type="presParOf" srcId="{9AAF9114-93D8-4779-A525-6368870B588C}" destId="{27F327BB-2208-4B3F-8E99-D7E43F431E9D}" srcOrd="1" destOrd="0" presId="urn:microsoft.com/office/officeart/2008/layout/HorizontalMultiLevelHierarchy"/>
    <dgm:cxn modelId="{B4F51CBA-F270-41BB-9AF7-F1361FAF508C}" type="presParOf" srcId="{27F327BB-2208-4B3F-8E99-D7E43F431E9D}" destId="{1BEAADF4-F883-4B25-B763-BEE1F588A3D8}" srcOrd="0" destOrd="0" presId="urn:microsoft.com/office/officeart/2008/layout/HorizontalMultiLevelHierarchy"/>
    <dgm:cxn modelId="{C9B66E60-F5D9-43B0-B9CE-355713C05537}" type="presParOf" srcId="{1BEAADF4-F883-4B25-B763-BEE1F588A3D8}" destId="{6154E273-1C88-49B4-9721-A3184B947535}" srcOrd="0" destOrd="0" presId="urn:microsoft.com/office/officeart/2008/layout/HorizontalMultiLevelHierarchy"/>
    <dgm:cxn modelId="{9D9C5B86-65C6-4F2F-9769-6A3A7F249453}" type="presParOf" srcId="{27F327BB-2208-4B3F-8E99-D7E43F431E9D}" destId="{2894B3E0-08A5-4DA8-A1D2-F9E3882D57D6}" srcOrd="1" destOrd="0" presId="urn:microsoft.com/office/officeart/2008/layout/HorizontalMultiLevelHierarchy"/>
    <dgm:cxn modelId="{1DD026DD-348C-41DE-8EC2-DFDD28276EB8}" type="presParOf" srcId="{2894B3E0-08A5-4DA8-A1D2-F9E3882D57D6}" destId="{626A0071-AE94-4572-9388-E88572219ADD}" srcOrd="0" destOrd="0" presId="urn:microsoft.com/office/officeart/2008/layout/HorizontalMultiLevelHierarchy"/>
    <dgm:cxn modelId="{1E51B9CA-7208-40CB-AC5D-6232AF65A190}" type="presParOf" srcId="{2894B3E0-08A5-4DA8-A1D2-F9E3882D57D6}" destId="{E829091C-FDBE-4C5C-B76C-A15FA55C4217}" srcOrd="1" destOrd="0" presId="urn:microsoft.com/office/officeart/2008/layout/HorizontalMultiLevelHierarchy"/>
    <dgm:cxn modelId="{96D68345-1F3E-4CD3-B16C-168C6818D20D}" type="presParOf" srcId="{27F327BB-2208-4B3F-8E99-D7E43F431E9D}" destId="{DDC38A0E-C6B5-484D-94C7-29565EFD897F}" srcOrd="2" destOrd="0" presId="urn:microsoft.com/office/officeart/2008/layout/HorizontalMultiLevelHierarchy"/>
    <dgm:cxn modelId="{F33FDD26-2BE1-4C0B-9A62-78FCA18A27A1}" type="presParOf" srcId="{DDC38A0E-C6B5-484D-94C7-29565EFD897F}" destId="{C7AF3CE2-05CD-466D-8EC9-51247959E660}" srcOrd="0" destOrd="0" presId="urn:microsoft.com/office/officeart/2008/layout/HorizontalMultiLevelHierarchy"/>
    <dgm:cxn modelId="{92A1D5D6-5CFB-4E88-BB38-935BED67BD42}" type="presParOf" srcId="{27F327BB-2208-4B3F-8E99-D7E43F431E9D}" destId="{BC9FD6F3-3B34-4998-9AE4-9D055EE96F8A}" srcOrd="3" destOrd="0" presId="urn:microsoft.com/office/officeart/2008/layout/HorizontalMultiLevelHierarchy"/>
    <dgm:cxn modelId="{7F573C77-C37E-4C15-84F1-BC93E05615C2}" type="presParOf" srcId="{BC9FD6F3-3B34-4998-9AE4-9D055EE96F8A}" destId="{B4BA9204-E6F1-4135-A6D2-35DF99BA11B7}" srcOrd="0" destOrd="0" presId="urn:microsoft.com/office/officeart/2008/layout/HorizontalMultiLevelHierarchy"/>
    <dgm:cxn modelId="{AE66F65E-BB35-496A-851C-E6DB81DC4376}" type="presParOf" srcId="{BC9FD6F3-3B34-4998-9AE4-9D055EE96F8A}" destId="{E0217CC7-6C96-4425-B4D6-E2D1A58D7A33}" srcOrd="1" destOrd="0" presId="urn:microsoft.com/office/officeart/2008/layout/HorizontalMultiLevelHierarchy"/>
    <dgm:cxn modelId="{8E628888-DD93-4AAE-B553-96325B3F7B7B}" type="presParOf" srcId="{27F327BB-2208-4B3F-8E99-D7E43F431E9D}" destId="{C6CD7223-DA56-417D-AAB1-41A43B4621A9}" srcOrd="4" destOrd="0" presId="urn:microsoft.com/office/officeart/2008/layout/HorizontalMultiLevelHierarchy"/>
    <dgm:cxn modelId="{7EE12954-C71F-4016-98BA-3FBBE47030B6}" type="presParOf" srcId="{C6CD7223-DA56-417D-AAB1-41A43B4621A9}" destId="{91EDD680-52FB-48C7-BE37-DCBB88991336}" srcOrd="0" destOrd="0" presId="urn:microsoft.com/office/officeart/2008/layout/HorizontalMultiLevelHierarchy"/>
    <dgm:cxn modelId="{10F09AD1-A9B6-4896-AE4A-8B8C8B1D8306}" type="presParOf" srcId="{27F327BB-2208-4B3F-8E99-D7E43F431E9D}" destId="{EFA6E4FD-895A-4CC4-9B12-DAAECC841F3E}" srcOrd="5" destOrd="0" presId="urn:microsoft.com/office/officeart/2008/layout/HorizontalMultiLevelHierarchy"/>
    <dgm:cxn modelId="{8F793E37-BC70-4756-AC91-F994B4D4D819}" type="presParOf" srcId="{EFA6E4FD-895A-4CC4-9B12-DAAECC841F3E}" destId="{DB7B96A3-712E-4163-AD80-F81F37ACEB55}" srcOrd="0" destOrd="0" presId="urn:microsoft.com/office/officeart/2008/layout/HorizontalMultiLevelHierarchy"/>
    <dgm:cxn modelId="{5F00B866-9B3C-4C15-AD59-7F991E2D5EE7}" type="presParOf" srcId="{EFA6E4FD-895A-4CC4-9B12-DAAECC841F3E}" destId="{E78A3A84-E2B5-4BCB-BD42-1C435973B30E}"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D7223-DA56-417D-AAB1-41A43B4621A9}">
      <dsp:nvSpPr>
        <dsp:cNvPr id="0" name=""/>
        <dsp:cNvSpPr/>
      </dsp:nvSpPr>
      <dsp:spPr>
        <a:xfrm>
          <a:off x="1599255" y="1682186"/>
          <a:ext cx="1146856" cy="802329"/>
        </a:xfrm>
        <a:custGeom>
          <a:avLst/>
          <a:gdLst/>
          <a:ahLst/>
          <a:cxnLst/>
          <a:rect l="0" t="0" r="0" b="0"/>
          <a:pathLst>
            <a:path>
              <a:moveTo>
                <a:pt x="0" y="0"/>
              </a:moveTo>
              <a:lnTo>
                <a:pt x="573428" y="0"/>
              </a:lnTo>
              <a:lnTo>
                <a:pt x="573428" y="802329"/>
              </a:lnTo>
              <a:lnTo>
                <a:pt x="1146856" y="80232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7693" y="2048359"/>
        <a:ext cx="69982" cy="69982"/>
      </dsp:txXfrm>
    </dsp:sp>
    <dsp:sp modelId="{DDC38A0E-C6B5-484D-94C7-29565EFD897F}">
      <dsp:nvSpPr>
        <dsp:cNvPr id="0" name=""/>
        <dsp:cNvSpPr/>
      </dsp:nvSpPr>
      <dsp:spPr>
        <a:xfrm>
          <a:off x="1599255" y="1609652"/>
          <a:ext cx="1150505" cy="91440"/>
        </a:xfrm>
        <a:custGeom>
          <a:avLst/>
          <a:gdLst/>
          <a:ahLst/>
          <a:cxnLst/>
          <a:rect l="0" t="0" r="0" b="0"/>
          <a:pathLst>
            <a:path>
              <a:moveTo>
                <a:pt x="0" y="72534"/>
              </a:moveTo>
              <a:lnTo>
                <a:pt x="575252" y="72534"/>
              </a:lnTo>
              <a:lnTo>
                <a:pt x="575252" y="45720"/>
              </a:lnTo>
              <a:lnTo>
                <a:pt x="1150505" y="457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5737" y="1626601"/>
        <a:ext cx="57540" cy="57540"/>
      </dsp:txXfrm>
    </dsp:sp>
    <dsp:sp modelId="{1BEAADF4-F883-4B25-B763-BEE1F588A3D8}">
      <dsp:nvSpPr>
        <dsp:cNvPr id="0" name=""/>
        <dsp:cNvSpPr/>
      </dsp:nvSpPr>
      <dsp:spPr>
        <a:xfrm>
          <a:off x="1599255" y="775918"/>
          <a:ext cx="1146856" cy="906268"/>
        </a:xfrm>
        <a:custGeom>
          <a:avLst/>
          <a:gdLst/>
          <a:ahLst/>
          <a:cxnLst/>
          <a:rect l="0" t="0" r="0" b="0"/>
          <a:pathLst>
            <a:path>
              <a:moveTo>
                <a:pt x="0" y="906268"/>
              </a:moveTo>
              <a:lnTo>
                <a:pt x="573428" y="906268"/>
              </a:lnTo>
              <a:lnTo>
                <a:pt x="573428" y="0"/>
              </a:lnTo>
              <a:lnTo>
                <a:pt x="114685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6141" y="1192509"/>
        <a:ext cx="73085" cy="73085"/>
      </dsp:txXfrm>
    </dsp:sp>
    <dsp:sp modelId="{5BC68E35-3544-4982-B095-AF0AE2DE0287}">
      <dsp:nvSpPr>
        <dsp:cNvPr id="0" name=""/>
        <dsp:cNvSpPr/>
      </dsp:nvSpPr>
      <dsp:spPr>
        <a:xfrm rot="16200000">
          <a:off x="-685693" y="1079423"/>
          <a:ext cx="3364373" cy="1205525"/>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t>Follow up training and support</a:t>
          </a:r>
          <a:endParaRPr lang="en-US" sz="2000" kern="1200" dirty="0"/>
        </a:p>
      </dsp:txBody>
      <dsp:txXfrm>
        <a:off x="-685693" y="1079423"/>
        <a:ext cx="3364373" cy="1205525"/>
      </dsp:txXfrm>
    </dsp:sp>
    <dsp:sp modelId="{626A0071-AE94-4572-9388-E88572219ADD}">
      <dsp:nvSpPr>
        <dsp:cNvPr id="0" name=""/>
        <dsp:cNvSpPr/>
      </dsp:nvSpPr>
      <dsp:spPr>
        <a:xfrm>
          <a:off x="2746112" y="456303"/>
          <a:ext cx="3044753" cy="63923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i="1" kern="1200" dirty="0" smtClean="0">
              <a:solidFill>
                <a:schemeClr val="bg1"/>
              </a:solidFill>
              <a:effectLst/>
              <a:latin typeface="+mn-lt"/>
              <a:ea typeface="+mn-ea"/>
              <a:cs typeface="+mn-cs"/>
            </a:rPr>
            <a:t>Social learning </a:t>
          </a:r>
          <a:endParaRPr lang="en-US" sz="1600" kern="1200" dirty="0">
            <a:solidFill>
              <a:schemeClr val="bg1"/>
            </a:solidFill>
          </a:endParaRPr>
        </a:p>
      </dsp:txBody>
      <dsp:txXfrm>
        <a:off x="2746112" y="456303"/>
        <a:ext cx="3044753" cy="639230"/>
      </dsp:txXfrm>
    </dsp:sp>
    <dsp:sp modelId="{B4BA9204-E6F1-4135-A6D2-35DF99BA11B7}">
      <dsp:nvSpPr>
        <dsp:cNvPr id="0" name=""/>
        <dsp:cNvSpPr/>
      </dsp:nvSpPr>
      <dsp:spPr>
        <a:xfrm>
          <a:off x="2749761" y="1335756"/>
          <a:ext cx="3044753" cy="63923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i="1" kern="1200" dirty="0" smtClean="0">
              <a:solidFill>
                <a:schemeClr val="bg1"/>
              </a:solidFill>
              <a:effectLst/>
              <a:latin typeface="+mn-lt"/>
              <a:ea typeface="+mn-ea"/>
              <a:cs typeface="+mn-cs"/>
            </a:rPr>
            <a:t>Internships training </a:t>
          </a:r>
          <a:endParaRPr lang="en-US" sz="1600" kern="1200" dirty="0">
            <a:solidFill>
              <a:schemeClr val="bg1"/>
            </a:solidFill>
          </a:endParaRPr>
        </a:p>
      </dsp:txBody>
      <dsp:txXfrm>
        <a:off x="2749761" y="1335756"/>
        <a:ext cx="3044753" cy="639230"/>
      </dsp:txXfrm>
    </dsp:sp>
    <dsp:sp modelId="{DB7B96A3-712E-4163-AD80-F81F37ACEB55}">
      <dsp:nvSpPr>
        <dsp:cNvPr id="0" name=""/>
        <dsp:cNvSpPr/>
      </dsp:nvSpPr>
      <dsp:spPr>
        <a:xfrm>
          <a:off x="2746112" y="2054380"/>
          <a:ext cx="3051441" cy="86027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i="1" kern="1200" dirty="0" smtClean="0">
              <a:solidFill>
                <a:schemeClr val="bg1"/>
              </a:solidFill>
              <a:effectLst/>
              <a:latin typeface="+mn-lt"/>
              <a:ea typeface="+mn-ea"/>
              <a:cs typeface="+mn-cs"/>
            </a:rPr>
            <a:t>Pursuing formal vocational education training </a:t>
          </a:r>
          <a:endParaRPr lang="en-US" sz="1600" kern="1200" dirty="0">
            <a:solidFill>
              <a:schemeClr val="bg1"/>
            </a:solidFill>
          </a:endParaRPr>
        </a:p>
      </dsp:txBody>
      <dsp:txXfrm>
        <a:off x="2746112" y="2054380"/>
        <a:ext cx="3051441" cy="86027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F9C5C-4433-4459-B6DE-86C346CC5B16}"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E276-20D8-4C4C-8468-6D26D4A92A6B}" type="slidenum">
              <a:rPr lang="en-US" smtClean="0"/>
              <a:t>‹#›</a:t>
            </a:fld>
            <a:endParaRPr lang="en-US"/>
          </a:p>
        </p:txBody>
      </p:sp>
    </p:spTree>
    <p:extLst>
      <p:ext uri="{BB962C8B-B14F-4D97-AF65-F5344CB8AC3E}">
        <p14:creationId xmlns:p14="http://schemas.microsoft.com/office/powerpoint/2010/main" val="13479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9C38AD-272E-49C6-9EDF-AC09A3477B4B}" type="slidenum">
              <a:rPr lang="en-GB" smtClean="0"/>
              <a:pPr/>
              <a:t>1</a:t>
            </a:fld>
            <a:endParaRPr lang="en-GB"/>
          </a:p>
        </p:txBody>
      </p:sp>
    </p:spTree>
    <p:extLst>
      <p:ext uri="{BB962C8B-B14F-4D97-AF65-F5344CB8AC3E}">
        <p14:creationId xmlns:p14="http://schemas.microsoft.com/office/powerpoint/2010/main" val="196375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96 % of surveyed </a:t>
            </a:r>
            <a:r>
              <a:rPr lang="en-GB" sz="1200" b="1" kern="1200" dirty="0" err="1" smtClean="0">
                <a:solidFill>
                  <a:schemeClr val="tx1"/>
                </a:solidFill>
                <a:effectLst/>
                <a:latin typeface="+mn-lt"/>
                <a:ea typeface="+mn-ea"/>
                <a:cs typeface="+mn-cs"/>
              </a:rPr>
              <a:t>CSOs</a:t>
            </a:r>
            <a:r>
              <a:rPr lang="en-GB" sz="1200" b="1" kern="1200" dirty="0" smtClean="0">
                <a:solidFill>
                  <a:schemeClr val="tx1"/>
                </a:solidFill>
                <a:effectLst/>
                <a:latin typeface="+mn-lt"/>
                <a:ea typeface="+mn-ea"/>
                <a:cs typeface="+mn-cs"/>
              </a:rPr>
              <a:t> reported to have learned short-term lessons, in emergency or under pressure) and 89% of them to have learned long-term lessons</a:t>
            </a:r>
          </a:p>
          <a:p>
            <a:r>
              <a:rPr lang="en-GB" sz="1200" kern="1200" dirty="0" smtClean="0">
                <a:solidFill>
                  <a:schemeClr val="tx1"/>
                </a:solidFill>
                <a:effectLst/>
                <a:latin typeface="+mn-lt"/>
                <a:ea typeface="+mn-ea"/>
                <a:cs typeface="+mn-cs"/>
              </a:rPr>
              <a:t>To a great extent Short term lessons learned include:</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adapt the activity implementation and/or methods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assess new needs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Offer new services and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mobilise new resources, human and/or financial and/or physical</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to a great extend the long-term, the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strategic or forward-looking lessons from the implementation of </a:t>
            </a:r>
            <a:r>
              <a:rPr lang="en-GB" sz="1200" kern="1200" dirty="0" err="1" smtClean="0">
                <a:solidFill>
                  <a:schemeClr val="tx1"/>
                </a:solidFill>
                <a:effectLst/>
                <a:latin typeface="+mn-lt"/>
                <a:ea typeface="+mn-ea"/>
                <a:cs typeface="+mn-cs"/>
              </a:rPr>
              <a:t>HCD</a:t>
            </a:r>
            <a:r>
              <a:rPr lang="en-GB" sz="1200" kern="1200" dirty="0" smtClean="0">
                <a:solidFill>
                  <a:schemeClr val="tx1"/>
                </a:solidFill>
                <a:effectLst/>
                <a:latin typeface="+mn-lt"/>
                <a:ea typeface="+mn-ea"/>
                <a:cs typeface="+mn-cs"/>
              </a:rPr>
              <a:t> activities in response to the COVID19 pandemic crisis in 2020 include: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innovate our existing services &amp; re - prioritise our existing services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offer new services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re -train our staff members and/or volunteers and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attract additional funds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cooperate with other organisations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improve our organisational skills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increase our expertise </a:t>
            </a:r>
            <a:r>
              <a:rPr lang="en-GB" sz="1200" b="1" kern="1200" dirty="0" smtClean="0">
                <a:solidFill>
                  <a:schemeClr val="tx1"/>
                </a:solidFill>
                <a:effectLst/>
                <a:latin typeface="+mn-lt"/>
                <a:ea typeface="+mn-ea"/>
                <a:cs typeface="+mn-cs"/>
              </a:rPr>
              <a: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Both results from lessons learnt show the resilience of </a:t>
            </a:r>
            <a:r>
              <a:rPr lang="en-GB" sz="1200" b="1" kern="1200" dirty="0" err="1" smtClean="0">
                <a:solidFill>
                  <a:schemeClr val="tx1"/>
                </a:solidFill>
                <a:effectLst/>
                <a:latin typeface="+mn-lt"/>
                <a:ea typeface="+mn-ea"/>
                <a:cs typeface="+mn-cs"/>
              </a:rPr>
              <a:t>CSOs</a:t>
            </a:r>
            <a:r>
              <a:rPr lang="en-GB" sz="1200" b="1" kern="1200" dirty="0" smtClean="0">
                <a:solidFill>
                  <a:schemeClr val="tx1"/>
                </a:solidFill>
                <a:effectLst/>
                <a:latin typeface="+mn-lt"/>
                <a:ea typeface="+mn-ea"/>
                <a:cs typeface="+mn-cs"/>
              </a:rPr>
              <a:t> during </a:t>
            </a:r>
            <a:r>
              <a:rPr lang="en-GB" sz="1200" b="1" kern="1200" dirty="0" err="1" smtClean="0">
                <a:solidFill>
                  <a:schemeClr val="tx1"/>
                </a:solidFill>
                <a:effectLst/>
                <a:latin typeface="+mn-lt"/>
                <a:ea typeface="+mn-ea"/>
                <a:cs typeface="+mn-cs"/>
              </a:rPr>
              <a:t>COVID</a:t>
            </a:r>
            <a:r>
              <a:rPr lang="en-GB" sz="1200" b="1" kern="1200" dirty="0" smtClean="0">
                <a:solidFill>
                  <a:schemeClr val="tx1"/>
                </a:solidFill>
                <a:effectLst/>
                <a:latin typeface="+mn-lt"/>
                <a:ea typeface="+mn-ea"/>
                <a:cs typeface="+mn-cs"/>
              </a:rPr>
              <a:t> 19 pandemic crisis. </a:t>
            </a:r>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13</a:t>
            </a:fld>
            <a:endParaRPr lang="en-US"/>
          </a:p>
        </p:txBody>
      </p:sp>
    </p:spTree>
    <p:extLst>
      <p:ext uri="{BB962C8B-B14F-4D97-AF65-F5344CB8AC3E}">
        <p14:creationId xmlns:p14="http://schemas.microsoft.com/office/powerpoint/2010/main" val="56697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From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included in this survey, </a:t>
            </a:r>
            <a:r>
              <a:rPr lang="en-GB" sz="1200" b="1" kern="1200" dirty="0" smtClean="0">
                <a:solidFill>
                  <a:schemeClr val="tx1"/>
                </a:solidFill>
                <a:effectLst/>
                <a:latin typeface="+mn-lt"/>
                <a:ea typeface="+mn-ea"/>
                <a:cs typeface="+mn-cs"/>
              </a:rPr>
              <a:t>21.4% of them said to be often involved</a:t>
            </a:r>
            <a:r>
              <a:rPr lang="en-GB" sz="1200" kern="1200" dirty="0" smtClean="0">
                <a:solidFill>
                  <a:schemeClr val="tx1"/>
                </a:solidFill>
                <a:effectLst/>
                <a:latin typeface="+mn-lt"/>
                <a:ea typeface="+mn-ea"/>
                <a:cs typeface="+mn-cs"/>
              </a:rPr>
              <a:t> in the policy dialogue regarding non-formal learning, informal learning and employment</a:t>
            </a:r>
            <a:r>
              <a:rPr lang="en-GB" sz="1200" b="1" kern="1200" dirty="0" smtClean="0">
                <a:solidFill>
                  <a:schemeClr val="tx1"/>
                </a:solidFill>
                <a:effectLst/>
                <a:latin typeface="+mn-lt"/>
                <a:ea typeface="+mn-ea"/>
                <a:cs typeface="+mn-cs"/>
              </a:rPr>
              <a:t>. 42.9 % were involved occasionally </a:t>
            </a:r>
          </a:p>
          <a:p>
            <a:r>
              <a:rPr lang="en-GB" sz="1200" kern="1200" dirty="0" smtClean="0">
                <a:solidFill>
                  <a:schemeClr val="tx1"/>
                </a:solidFill>
                <a:effectLst/>
                <a:latin typeface="+mn-lt"/>
                <a:ea typeface="+mn-ea"/>
                <a:cs typeface="+mn-cs"/>
              </a:rPr>
              <a:t>Only 35.7 % of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stated to be regularly </a:t>
            </a:r>
            <a:r>
              <a:rPr lang="en-GB" sz="1200" b="1" kern="1200" dirty="0" smtClean="0">
                <a:solidFill>
                  <a:schemeClr val="tx1"/>
                </a:solidFill>
                <a:effectLst/>
                <a:latin typeface="+mn-lt"/>
                <a:ea typeface="+mn-ea"/>
                <a:cs typeface="+mn-cs"/>
              </a:rPr>
              <a:t>connected to and/or reporting to stakeholders the rest </a:t>
            </a:r>
            <a:r>
              <a:rPr lang="en-GB" sz="1200" kern="1200" dirty="0" smtClean="0">
                <a:solidFill>
                  <a:schemeClr val="tx1"/>
                </a:solidFill>
                <a:effectLst/>
                <a:latin typeface="+mn-lt"/>
                <a:ea typeface="+mn-ea"/>
                <a:cs typeface="+mn-cs"/>
              </a:rPr>
              <a:t>but would like to be connected. From those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reporting to be regularly connected, the main content of the connection/reporting was for monitoring and reporting purposes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reported that thy were more frequently involved with the following stakeholders.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83.6% with Education and training providers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61.1% with </a:t>
            </a:r>
            <a:r>
              <a:rPr lang="en-GB" sz="1200" kern="1200" dirty="0" err="1" smtClean="0">
                <a:solidFill>
                  <a:schemeClr val="tx1"/>
                </a:solidFill>
                <a:effectLst/>
                <a:latin typeface="+mn-lt"/>
                <a:ea typeface="+mn-ea"/>
                <a:cs typeface="+mn-cs"/>
              </a:rPr>
              <a:t>CSO</a:t>
            </a:r>
            <a:r>
              <a:rPr lang="en-GB" sz="1200" kern="1200" dirty="0" smtClean="0">
                <a:solidFill>
                  <a:schemeClr val="tx1"/>
                </a:solidFill>
                <a:effectLst/>
                <a:latin typeface="+mn-lt"/>
                <a:ea typeface="+mn-ea"/>
                <a:cs typeface="+mn-cs"/>
              </a:rPr>
              <a:t> platforms forums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55.6 % with Governmental institutions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55.6 % with National Employment Service</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err="1" smtClean="0">
                <a:solidFill>
                  <a:schemeClr val="tx1"/>
                </a:solidFill>
                <a:effectLst/>
                <a:latin typeface="+mn-lt"/>
                <a:ea typeface="+mn-ea"/>
                <a:cs typeface="+mn-cs"/>
              </a:rPr>
              <a:t>CSOs</a:t>
            </a:r>
            <a:r>
              <a:rPr lang="en-GB" sz="1200" b="1" kern="1200" dirty="0" smtClean="0">
                <a:solidFill>
                  <a:schemeClr val="tx1"/>
                </a:solidFill>
                <a:effectLst/>
                <a:latin typeface="+mn-lt"/>
                <a:ea typeface="+mn-ea"/>
                <a:cs typeface="+mn-cs"/>
              </a:rPr>
              <a:t> described their role with stakeholders as </a:t>
            </a:r>
            <a:r>
              <a:rPr lang="en-GB" sz="1200" kern="1200" dirty="0" smtClean="0">
                <a:solidFill>
                  <a:schemeClr val="tx1"/>
                </a:solidFill>
                <a:effectLst/>
                <a:latin typeface="+mn-lt"/>
                <a:ea typeface="+mn-ea"/>
                <a:cs typeface="+mn-cs"/>
              </a:rPr>
              <a:t>Complementary (19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Advisory (6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Collaborative (11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and Alternative (4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while 11 </a:t>
            </a:r>
            <a:r>
              <a:rPr lang="en-GB" sz="1200" kern="1200" dirty="0" err="1" smtClean="0">
                <a:solidFill>
                  <a:schemeClr val="tx1"/>
                </a:solidFill>
                <a:effectLst/>
                <a:latin typeface="+mn-lt"/>
                <a:ea typeface="+mn-ea"/>
                <a:cs typeface="+mn-cs"/>
              </a:rPr>
              <a:t>CSO</a:t>
            </a:r>
            <a:r>
              <a:rPr lang="en-GB" sz="1200" kern="1200" dirty="0" smtClean="0">
                <a:solidFill>
                  <a:schemeClr val="tx1"/>
                </a:solidFill>
                <a:effectLst/>
                <a:latin typeface="+mn-lt"/>
                <a:ea typeface="+mn-ea"/>
                <a:cs typeface="+mn-cs"/>
              </a:rPr>
              <a:t> stated to be Indifferent (we are not informing the government and the government does not inform us) </a:t>
            </a:r>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14</a:t>
            </a:fld>
            <a:endParaRPr lang="en-US"/>
          </a:p>
        </p:txBody>
      </p:sp>
    </p:spTree>
    <p:extLst>
      <p:ext uri="{BB962C8B-B14F-4D97-AF65-F5344CB8AC3E}">
        <p14:creationId xmlns:p14="http://schemas.microsoft.com/office/powerpoint/2010/main" val="30514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section investigated information on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perceived present advantage, and possible future contribution to the </a:t>
            </a:r>
            <a:r>
              <a:rPr lang="en-GB" sz="1200" kern="1200" dirty="0" err="1" smtClean="0">
                <a:solidFill>
                  <a:schemeClr val="tx1"/>
                </a:solidFill>
                <a:effectLst/>
                <a:latin typeface="+mn-lt"/>
                <a:ea typeface="+mn-ea"/>
                <a:cs typeface="+mn-cs"/>
              </a:rPr>
              <a:t>HCD</a:t>
            </a:r>
            <a:r>
              <a:rPr lang="en-GB" sz="1200" kern="1200" dirty="0" smtClean="0">
                <a:solidFill>
                  <a:schemeClr val="tx1"/>
                </a:solidFill>
                <a:effectLst/>
                <a:latin typeface="+mn-lt"/>
                <a:ea typeface="+mn-ea"/>
                <a:cs typeface="+mn-cs"/>
              </a:rPr>
              <a:t> sector.</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Support effectiveness of education, training and other learning processes and efforts to improve the outcome of policy dialogue and public consultations was seen as </a:t>
            </a:r>
            <a:r>
              <a:rPr lang="en-GB" sz="1200" b="1" kern="1200" dirty="0" smtClean="0">
                <a:solidFill>
                  <a:schemeClr val="tx1"/>
                </a:solidFill>
                <a:effectLst/>
                <a:latin typeface="+mn-lt"/>
                <a:ea typeface="+mn-ea"/>
                <a:cs typeface="+mn-cs"/>
              </a:rPr>
              <a:t>major advantage of </a:t>
            </a:r>
            <a:r>
              <a:rPr lang="en-GB" sz="1200" b="1" kern="1200" dirty="0" err="1" smtClean="0">
                <a:solidFill>
                  <a:schemeClr val="tx1"/>
                </a:solidFill>
                <a:effectLst/>
                <a:latin typeface="+mn-lt"/>
                <a:ea typeface="+mn-ea"/>
                <a:cs typeface="+mn-cs"/>
              </a:rPr>
              <a:t>CSOs</a:t>
            </a:r>
            <a:r>
              <a:rPr lang="en-GB" sz="1200" b="1" kern="1200" dirty="0" smtClean="0">
                <a:solidFill>
                  <a:schemeClr val="tx1"/>
                </a:solidFill>
                <a:effectLst/>
                <a:latin typeface="+mn-lt"/>
                <a:ea typeface="+mn-ea"/>
                <a:cs typeface="+mn-cs"/>
              </a:rPr>
              <a:t> compared to other public, private and non-governmental stakeholders. </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Forward looking, m</a:t>
            </a:r>
            <a:r>
              <a:rPr lang="en-GB" sz="1200" b="1" kern="1200" dirty="0" smtClean="0">
                <a:solidFill>
                  <a:schemeClr val="tx1"/>
                </a:solidFill>
                <a:effectLst/>
                <a:latin typeface="+mn-lt"/>
                <a:ea typeface="+mn-ea"/>
                <a:cs typeface="+mn-cs"/>
              </a:rPr>
              <a:t>ore than 53% of</a:t>
            </a:r>
            <a:r>
              <a:rPr lang="en-GB" sz="1200" kern="1200" dirty="0" smtClean="0">
                <a:solidFill>
                  <a:schemeClr val="tx1"/>
                </a:solidFill>
                <a:effectLst/>
                <a:latin typeface="+mn-lt"/>
                <a:ea typeface="+mn-ea"/>
                <a:cs typeface="+mn-cs"/>
              </a:rPr>
              <a:t>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were </a:t>
            </a:r>
            <a:r>
              <a:rPr lang="en-GB" sz="1200" b="1" kern="1200" dirty="0" smtClean="0">
                <a:solidFill>
                  <a:schemeClr val="tx1"/>
                </a:solidFill>
                <a:effectLst/>
                <a:latin typeface="+mn-lt"/>
                <a:ea typeface="+mn-ea"/>
                <a:cs typeface="+mn-cs"/>
              </a:rPr>
              <a:t>planning to strengthen their contribution to </a:t>
            </a:r>
            <a:r>
              <a:rPr lang="en-GB" sz="1200" b="1" kern="1200" dirty="0" err="1" smtClean="0">
                <a:solidFill>
                  <a:schemeClr val="tx1"/>
                </a:solidFill>
                <a:effectLst/>
                <a:latin typeface="+mn-lt"/>
                <a:ea typeface="+mn-ea"/>
                <a:cs typeface="+mn-cs"/>
              </a:rPr>
              <a:t>HCD</a:t>
            </a:r>
            <a:r>
              <a:rPr lang="en-GB" sz="1200" kern="1200" dirty="0" smtClean="0">
                <a:solidFill>
                  <a:schemeClr val="tx1"/>
                </a:solidFill>
                <a:effectLst/>
                <a:latin typeface="+mn-lt"/>
                <a:ea typeface="+mn-ea"/>
                <a:cs typeface="+mn-cs"/>
              </a:rPr>
              <a:t> regarding accessibility of formal, non-formal, informal learning, inclusiveness, and quality of learning opportunities and learning and employment needs of individuals.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EFE276-20D8-4C4C-8468-6D26D4A92A6B}" type="slidenum">
              <a:rPr lang="en-US" smtClean="0"/>
              <a:t>15</a:t>
            </a:fld>
            <a:endParaRPr lang="en-US"/>
          </a:p>
        </p:txBody>
      </p:sp>
    </p:spTree>
    <p:extLst>
      <p:ext uri="{BB962C8B-B14F-4D97-AF65-F5344CB8AC3E}">
        <p14:creationId xmlns:p14="http://schemas.microsoft.com/office/powerpoint/2010/main" val="394624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Five beneficiaries of the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were contacted to collect their views about the usefulness of the </a:t>
            </a:r>
            <a:r>
              <a:rPr lang="en-GB" sz="1200" kern="1200" dirty="0" err="1" smtClean="0">
                <a:solidFill>
                  <a:schemeClr val="tx1"/>
                </a:solidFill>
                <a:effectLst/>
                <a:latin typeface="+mn-lt"/>
                <a:ea typeface="+mn-ea"/>
                <a:cs typeface="+mn-cs"/>
              </a:rPr>
              <a:t>CSO</a:t>
            </a:r>
            <a:r>
              <a:rPr lang="en-GB" sz="1200" kern="1200" dirty="0" smtClean="0">
                <a:solidFill>
                  <a:schemeClr val="tx1"/>
                </a:solidFill>
                <a:effectLst/>
                <a:latin typeface="+mn-lt"/>
                <a:ea typeface="+mn-ea"/>
                <a:cs typeface="+mn-cs"/>
              </a:rPr>
              <a:t> work for </a:t>
            </a:r>
            <a:r>
              <a:rPr lang="en-GB" sz="1200" kern="1200" dirty="0" err="1" smtClean="0">
                <a:solidFill>
                  <a:schemeClr val="tx1"/>
                </a:solidFill>
                <a:effectLst/>
                <a:latin typeface="+mn-lt"/>
                <a:ea typeface="+mn-ea"/>
                <a:cs typeface="+mn-cs"/>
              </a:rPr>
              <a:t>HCD</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Beneficiaries found peer learning, discussion on practical problems, interactive sessions and concrete examples; as well as practical work as something they really liked about </a:t>
            </a:r>
            <a:r>
              <a:rPr lang="en-GB" sz="1200" b="1" kern="1200" dirty="0" smtClean="0">
                <a:solidFill>
                  <a:schemeClr val="tx1"/>
                </a:solidFill>
                <a:effectLst/>
                <a:latin typeface="+mn-lt"/>
                <a:ea typeface="+mn-ea"/>
                <a:cs typeface="+mn-cs"/>
              </a:rPr>
              <a:t>the training and support they received.</a:t>
            </a:r>
            <a:r>
              <a:rPr lang="en-GB" sz="1200" kern="1200" dirty="0" smtClean="0">
                <a:solidFill>
                  <a:schemeClr val="tx1"/>
                </a:solidFill>
                <a:effectLst/>
                <a:latin typeface="+mn-lt"/>
                <a:ea typeface="+mn-ea"/>
                <a:cs typeface="+mn-cs"/>
              </a:rPr>
              <a:t> Furthermore, they stated that the support helped them to have new perspectives regarding their skills development and career perspective.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With regard to follow up training and support</a:t>
            </a:r>
            <a:r>
              <a:rPr lang="en-GB" sz="1200" kern="1200" dirty="0" smtClean="0">
                <a:solidFill>
                  <a:schemeClr val="tx1"/>
                </a:solidFill>
                <a:effectLst/>
                <a:latin typeface="+mn-lt"/>
                <a:ea typeface="+mn-ea"/>
                <a:cs typeface="+mn-cs"/>
              </a:rPr>
              <a:t>, the beneficiaries provided concrete proposals regarding their continuous learning and capacity building activities such as  </a:t>
            </a:r>
            <a:endParaRPr lang="en-US"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Social learning – in using digital tools, to learn from other peers and friends, in particular of soft skills and exchange of use of practical experiences and real stories</a:t>
            </a:r>
            <a:endParaRPr lang="en-US"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Internships training – to gain particular experience on the technical knowledge gain, knowledge and skills in a working environment and gain new ideas to test for opening a business</a:t>
            </a:r>
            <a:endParaRPr lang="en-US"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Pursuing formal vocational education training in the specific area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AEFE276-20D8-4C4C-8468-6D26D4A92A6B}" type="slidenum">
              <a:rPr lang="en-US" smtClean="0"/>
              <a:t>16</a:t>
            </a:fld>
            <a:endParaRPr lang="en-US"/>
          </a:p>
        </p:txBody>
      </p:sp>
    </p:spTree>
    <p:extLst>
      <p:ext uri="{BB962C8B-B14F-4D97-AF65-F5344CB8AC3E}">
        <p14:creationId xmlns:p14="http://schemas.microsoft.com/office/powerpoint/2010/main" val="398890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2</a:t>
            </a:fld>
            <a:endParaRPr lang="en-US"/>
          </a:p>
        </p:txBody>
      </p:sp>
    </p:spTree>
    <p:extLst>
      <p:ext uri="{BB962C8B-B14F-4D97-AF65-F5344CB8AC3E}">
        <p14:creationId xmlns:p14="http://schemas.microsoft.com/office/powerpoint/2010/main" val="225950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lack of </a:t>
            </a:r>
            <a:r>
              <a:rPr lang="en-GB" sz="1200" kern="1200" dirty="0" err="1" smtClean="0">
                <a:solidFill>
                  <a:schemeClr val="tx1"/>
                </a:solidFill>
                <a:effectLst/>
                <a:latin typeface="+mn-lt"/>
                <a:ea typeface="+mn-ea"/>
                <a:cs typeface="+mn-cs"/>
              </a:rPr>
              <a:t>CSO</a:t>
            </a:r>
            <a:r>
              <a:rPr lang="en-GB" sz="1200" kern="1200" dirty="0" smtClean="0">
                <a:solidFill>
                  <a:schemeClr val="tx1"/>
                </a:solidFill>
                <a:effectLst/>
                <a:latin typeface="+mn-lt"/>
                <a:ea typeface="+mn-ea"/>
                <a:cs typeface="+mn-cs"/>
              </a:rPr>
              <a:t> presence through web site is explained further in the 2019 </a:t>
            </a:r>
            <a:r>
              <a:rPr lang="en-GB" sz="1200" kern="1200" dirty="0" err="1" smtClean="0">
                <a:solidFill>
                  <a:schemeClr val="tx1"/>
                </a:solidFill>
                <a:effectLst/>
                <a:latin typeface="+mn-lt"/>
                <a:ea typeface="+mn-ea"/>
                <a:cs typeface="+mn-cs"/>
              </a:rPr>
              <a:t>CSO</a:t>
            </a:r>
            <a:r>
              <a:rPr lang="en-GB" sz="1200" kern="1200" dirty="0" smtClean="0">
                <a:solidFill>
                  <a:schemeClr val="tx1"/>
                </a:solidFill>
                <a:effectLst/>
                <a:latin typeface="+mn-lt"/>
                <a:ea typeface="+mn-ea"/>
                <a:cs typeface="+mn-cs"/>
              </a:rPr>
              <a:t> Sustainability Index for Albania </a:t>
            </a:r>
            <a:r>
              <a:rPr lang="en-US" sz="1200" kern="1200" dirty="0" smtClean="0">
                <a:solidFill>
                  <a:schemeClr val="tx1"/>
                </a:solidFill>
                <a:effectLst/>
                <a:latin typeface="+mn-lt"/>
                <a:ea typeface="+mn-ea"/>
                <a:cs typeface="+mn-cs"/>
              </a:rPr>
              <a:t>(USAID, 2019, p. 9)</a:t>
            </a:r>
            <a:r>
              <a:rPr lang="en-GB" sz="1200" kern="1200" dirty="0" smtClean="0">
                <a:solidFill>
                  <a:schemeClr val="tx1"/>
                </a:solidFill>
                <a:effectLst/>
                <a:latin typeface="+mn-lt"/>
                <a:ea typeface="+mn-ea"/>
                <a:cs typeface="+mn-cs"/>
              </a:rPr>
              <a:t> stating that “… Most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do not communicate effectively since only a small number of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have dedicated staff for communications and public relations”.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6</a:t>
            </a:fld>
            <a:endParaRPr lang="en-US"/>
          </a:p>
        </p:txBody>
      </p:sp>
    </p:spTree>
    <p:extLst>
      <p:ext uri="{BB962C8B-B14F-4D97-AF65-F5344CB8AC3E}">
        <p14:creationId xmlns:p14="http://schemas.microsoft.com/office/powerpoint/2010/main" val="145466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Survey also explored the staff capacity of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and inquired both employees and collaborators including volunteers</a:t>
            </a:r>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7</a:t>
            </a:fld>
            <a:endParaRPr lang="en-US"/>
          </a:p>
        </p:txBody>
      </p:sp>
    </p:spTree>
    <p:extLst>
      <p:ext uri="{BB962C8B-B14F-4D97-AF65-F5344CB8AC3E}">
        <p14:creationId xmlns:p14="http://schemas.microsoft.com/office/powerpoint/2010/main" val="12514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Almost 93% of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rely on donor funds and some of them (about 46%) rely on government funds and there is a very low percentage of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(21.4%) relying on private donations</a:t>
            </a:r>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8</a:t>
            </a:fld>
            <a:endParaRPr lang="en-US"/>
          </a:p>
        </p:txBody>
      </p:sp>
    </p:spTree>
    <p:extLst>
      <p:ext uri="{BB962C8B-B14F-4D97-AF65-F5344CB8AC3E}">
        <p14:creationId xmlns:p14="http://schemas.microsoft.com/office/powerpoint/2010/main" val="406537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our study majority of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supported SDG 5 “Gender equality” SDG 8 “Decent work and economic growth” and SDG 10 “Reduced inequalities”. Three other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added SDG 12, Responsible Consumption and Production as another area of their support. This specific role of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must be further explored, supported and recognized by all stakeholders</a:t>
            </a:r>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9</a:t>
            </a:fld>
            <a:endParaRPr lang="en-US"/>
          </a:p>
        </p:txBody>
      </p:sp>
    </p:spTree>
    <p:extLst>
      <p:ext uri="{BB962C8B-B14F-4D97-AF65-F5344CB8AC3E}">
        <p14:creationId xmlns:p14="http://schemas.microsoft.com/office/powerpoint/2010/main" val="416042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line with their areas of development support, </a:t>
            </a:r>
            <a:r>
              <a:rPr lang="en-GB" sz="1200" b="1" kern="1200" dirty="0" smtClean="0">
                <a:solidFill>
                  <a:schemeClr val="tx1"/>
                </a:solidFill>
                <a:effectLst/>
                <a:latin typeface="+mn-lt"/>
                <a:ea typeface="+mn-ea"/>
                <a:cs typeface="+mn-cs"/>
              </a:rPr>
              <a:t>the beneficiaries of </a:t>
            </a:r>
            <a:r>
              <a:rPr lang="en-GB" sz="1200" b="1" kern="1200" dirty="0" err="1" smtClean="0">
                <a:solidFill>
                  <a:schemeClr val="tx1"/>
                </a:solidFill>
                <a:effectLst/>
                <a:latin typeface="+mn-lt"/>
                <a:ea typeface="+mn-ea"/>
                <a:cs typeface="+mn-cs"/>
              </a:rPr>
              <a:t>CSOs</a:t>
            </a:r>
            <a:r>
              <a:rPr lang="en-GB" sz="1200" b="1" kern="1200" dirty="0" smtClean="0">
                <a:solidFill>
                  <a:schemeClr val="tx1"/>
                </a:solidFill>
                <a:effectLst/>
                <a:latin typeface="+mn-lt"/>
                <a:ea typeface="+mn-ea"/>
                <a:cs typeface="+mn-cs"/>
              </a:rPr>
              <a:t>’ activities </a:t>
            </a:r>
            <a:r>
              <a:rPr lang="en-GB" sz="1200" kern="1200" dirty="0" smtClean="0">
                <a:solidFill>
                  <a:schemeClr val="tx1"/>
                </a:solidFill>
                <a:effectLst/>
                <a:latin typeface="+mn-lt"/>
                <a:ea typeface="+mn-ea"/>
                <a:cs typeface="+mn-cs"/>
              </a:rPr>
              <a:t>related to skills development through non-formal learning and informal learning, and services to employment were youth, vulnerable youth and women . </a:t>
            </a:r>
            <a:r>
              <a:rPr lang="en-GB" sz="1200" b="1" kern="1200" dirty="0" smtClean="0">
                <a:solidFill>
                  <a:schemeClr val="tx1"/>
                </a:solidFill>
                <a:effectLst/>
                <a:latin typeface="+mn-lt"/>
                <a:ea typeface="+mn-ea"/>
                <a:cs typeface="+mn-cs"/>
              </a:rPr>
              <a:t>Two other social groups were added to this list of beneficiaries and included </a:t>
            </a:r>
            <a:r>
              <a:rPr lang="en-GB" sz="1200" b="1" kern="1200" dirty="0" err="1" smtClean="0">
                <a:solidFill>
                  <a:schemeClr val="tx1"/>
                </a:solidFill>
                <a:effectLst/>
                <a:latin typeface="+mn-lt"/>
                <a:ea typeface="+mn-ea"/>
                <a:cs typeface="+mn-cs"/>
              </a:rPr>
              <a:t>LGBTI</a:t>
            </a:r>
            <a:r>
              <a:rPr lang="en-GB" sz="1200" b="1" kern="1200" dirty="0" smtClean="0">
                <a:solidFill>
                  <a:schemeClr val="tx1"/>
                </a:solidFill>
                <a:effectLst/>
                <a:latin typeface="+mn-lt"/>
                <a:ea typeface="+mn-ea"/>
                <a:cs typeface="+mn-cs"/>
              </a:rPr>
              <a:t> and Minorities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Results of the survey show that majority of surveyed </a:t>
            </a:r>
            <a:r>
              <a:rPr lang="en-GB" sz="1200" kern="1200" dirty="0" err="1" smtClean="0">
                <a:solidFill>
                  <a:schemeClr val="tx1"/>
                </a:solidFill>
                <a:effectLst/>
                <a:latin typeface="+mn-lt"/>
                <a:ea typeface="+mn-ea"/>
                <a:cs typeface="+mn-cs"/>
              </a:rPr>
              <a:t>CSO</a:t>
            </a:r>
            <a:r>
              <a:rPr lang="en-GB" sz="1200" kern="1200" dirty="0" smtClean="0">
                <a:solidFill>
                  <a:schemeClr val="tx1"/>
                </a:solidFill>
                <a:effectLst/>
                <a:latin typeface="+mn-lt"/>
                <a:ea typeface="+mn-ea"/>
                <a:cs typeface="+mn-cs"/>
              </a:rPr>
              <a:t> focused their activities </a:t>
            </a:r>
            <a:r>
              <a:rPr lang="en-GB" sz="1200" b="1" kern="1200" dirty="0" smtClean="0">
                <a:solidFill>
                  <a:schemeClr val="tx1"/>
                </a:solidFill>
                <a:effectLst/>
                <a:latin typeface="+mn-lt"/>
                <a:ea typeface="+mn-ea"/>
                <a:cs typeface="+mn-cs"/>
              </a:rPr>
              <a:t>related to skills development on delivering and strengthening non-formal learning to young people and on advocacy activities. </a:t>
            </a:r>
            <a:r>
              <a:rPr lang="en-GB" sz="1200" kern="1200" dirty="0" smtClean="0">
                <a:solidFill>
                  <a:schemeClr val="tx1"/>
                </a:solidFill>
                <a:effectLst/>
                <a:latin typeface="+mn-lt"/>
                <a:ea typeface="+mn-ea"/>
                <a:cs typeface="+mn-cs"/>
              </a:rPr>
              <a:t>They reported </a:t>
            </a:r>
            <a:r>
              <a:rPr lang="en-GB" sz="1200" b="1" kern="1200" dirty="0" smtClean="0">
                <a:solidFill>
                  <a:schemeClr val="tx1"/>
                </a:solidFill>
                <a:effectLst/>
                <a:latin typeface="+mn-lt"/>
                <a:ea typeface="+mn-ea"/>
                <a:cs typeface="+mn-cs"/>
              </a:rPr>
              <a:t>other activities related </a:t>
            </a:r>
            <a:r>
              <a:rPr lang="en-GB" sz="1200" kern="1200" dirty="0" smtClean="0">
                <a:solidFill>
                  <a:schemeClr val="tx1"/>
                </a:solidFill>
                <a:effectLst/>
                <a:latin typeface="+mn-lt"/>
                <a:ea typeface="+mn-ea"/>
                <a:cs typeface="+mn-cs"/>
              </a:rPr>
              <a:t>to skills development they were involved are related to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Education, awareness raising and advocacy for the promotion of human rights, democracy and volunteering.</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Skills promotion and Development Platform through the organization of the National Skills Competitions in yearly base in Albania</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They had less activities focused on Creation and/or use of intelligent information on skills development and/or on employment (e.g. qualitative or quantitative data collection, independent data analysis, analysis of data from different sources, formulation of policy advice, etc.)  </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10</a:t>
            </a:fld>
            <a:endParaRPr lang="en-US"/>
          </a:p>
        </p:txBody>
      </p:sp>
    </p:spTree>
    <p:extLst>
      <p:ext uri="{BB962C8B-B14F-4D97-AF65-F5344CB8AC3E}">
        <p14:creationId xmlns:p14="http://schemas.microsoft.com/office/powerpoint/2010/main" val="343651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asked on the </a:t>
            </a:r>
            <a:r>
              <a:rPr lang="en-GB" sz="1200" b="1" kern="1200" dirty="0" smtClean="0">
                <a:solidFill>
                  <a:schemeClr val="tx1"/>
                </a:solidFill>
                <a:effectLst/>
                <a:latin typeface="+mn-lt"/>
                <a:ea typeface="+mn-ea"/>
                <a:cs typeface="+mn-cs"/>
              </a:rPr>
              <a:t>content of </a:t>
            </a:r>
            <a:r>
              <a:rPr lang="en-GB" sz="1200" b="1" kern="1200" dirty="0" err="1" smtClean="0">
                <a:solidFill>
                  <a:schemeClr val="tx1"/>
                </a:solidFill>
                <a:effectLst/>
                <a:latin typeface="+mn-lt"/>
                <a:ea typeface="+mn-ea"/>
                <a:cs typeface="+mn-cs"/>
              </a:rPr>
              <a:t>CSOs</a:t>
            </a:r>
            <a:r>
              <a:rPr lang="en-GB" sz="1200" b="1" kern="1200" dirty="0" smtClean="0">
                <a:solidFill>
                  <a:schemeClr val="tx1"/>
                </a:solidFill>
                <a:effectLst/>
                <a:latin typeface="+mn-lt"/>
                <a:ea typeface="+mn-ea"/>
                <a:cs typeface="+mn-cs"/>
              </a:rPr>
              <a:t>’ activities</a:t>
            </a:r>
            <a:r>
              <a:rPr lang="en-GB" sz="1200" kern="1200" dirty="0" smtClean="0">
                <a:solidFill>
                  <a:schemeClr val="tx1"/>
                </a:solidFill>
                <a:effectLst/>
                <a:latin typeface="+mn-lt"/>
                <a:ea typeface="+mn-ea"/>
                <a:cs typeface="+mn-cs"/>
              </a:rPr>
              <a:t> related to skills development through non-formal learning and informal learning, and services to employment, 75% of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responded to have provided support with Technical competences (e.g. vocational skills, technical skills, digital skills, other job-related skills, etc.) and 60% provided support with Key competences (e.g. learning to learn, teamwork, leadership, communication, languages, public speaking, self-confidence, entrepreneurship, etc.) and were less involved in Relationship with authorities and public sector (21%)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85% of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stated that they </a:t>
            </a:r>
            <a:r>
              <a:rPr lang="en-GB" sz="1200" b="1" kern="1200" dirty="0" smtClean="0">
                <a:solidFill>
                  <a:schemeClr val="tx1"/>
                </a:solidFill>
                <a:effectLst/>
                <a:latin typeface="+mn-lt"/>
                <a:ea typeface="+mn-ea"/>
                <a:cs typeface="+mn-cs"/>
              </a:rPr>
              <a:t>publish their analysis</a:t>
            </a:r>
            <a:r>
              <a:rPr lang="en-GB" sz="1200" kern="1200" dirty="0" smtClean="0">
                <a:solidFill>
                  <a:schemeClr val="tx1"/>
                </a:solidFill>
                <a:effectLst/>
                <a:latin typeface="+mn-lt"/>
                <a:ea typeface="+mn-ea"/>
                <a:cs typeface="+mn-cs"/>
              </a:rPr>
              <a:t>, publications and researches in their online channels of communication such as Website, Facebook or Instagram and also they are willing to share the results with networks and stakeholders.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Regarding the </a:t>
            </a:r>
            <a:r>
              <a:rPr lang="en-GB" sz="1200" b="1" kern="1200" dirty="0" smtClean="0">
                <a:solidFill>
                  <a:schemeClr val="tx1"/>
                </a:solidFill>
                <a:effectLst/>
                <a:latin typeface="+mn-lt"/>
                <a:ea typeface="+mn-ea"/>
                <a:cs typeface="+mn-cs"/>
              </a:rPr>
              <a:t>most Effective Ways to implement activities</a:t>
            </a:r>
            <a:r>
              <a:rPr lang="en-GB" sz="1200" kern="1200" dirty="0" smtClean="0">
                <a:solidFill>
                  <a:schemeClr val="tx1"/>
                </a:solidFill>
                <a:effectLst/>
                <a:latin typeface="+mn-lt"/>
                <a:ea typeface="+mn-ea"/>
                <a:cs typeface="+mn-cs"/>
              </a:rPr>
              <a:t> related to skills development through non-formal learning and informal learning, and services to employment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noted the following effective ways.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Non formal training courses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Supporting people’s informal learning from peers, self-learning etc.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Training/learning styles that are engaging and participatory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Ensuring the motivation of people to learn</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Using a mix of traditional and digital training aids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important to note that these effective ways to implement activities were also in line with the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activities of focus.</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Most of the respondents from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found the classroom, training centre, advisory centre or similar learning environment (89%) and On-the-job (64%) as a very </a:t>
            </a:r>
            <a:r>
              <a:rPr lang="en-GB" sz="1200" b="1" kern="1200" dirty="0" smtClean="0">
                <a:solidFill>
                  <a:schemeClr val="tx1"/>
                </a:solidFill>
                <a:effectLst/>
                <a:latin typeface="+mn-lt"/>
                <a:ea typeface="+mn-ea"/>
                <a:cs typeface="+mn-cs"/>
              </a:rPr>
              <a:t>effective learning environment </a:t>
            </a:r>
            <a:r>
              <a:rPr lang="en-GB" sz="1200" kern="1200" dirty="0" smtClean="0">
                <a:solidFill>
                  <a:schemeClr val="tx1"/>
                </a:solidFill>
                <a:effectLst/>
                <a:latin typeface="+mn-lt"/>
                <a:ea typeface="+mn-ea"/>
                <a:cs typeface="+mn-cs"/>
              </a:rPr>
              <a:t>followed by Informal places (46%), while Online and at home were less preferred or deemed less effective.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11</a:t>
            </a:fld>
            <a:endParaRPr lang="en-US"/>
          </a:p>
        </p:txBody>
      </p:sp>
    </p:spTree>
    <p:extLst>
      <p:ext uri="{BB962C8B-B14F-4D97-AF65-F5344CB8AC3E}">
        <p14:creationId xmlns:p14="http://schemas.microsoft.com/office/powerpoint/2010/main" val="222199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important to note that overall the emergency situation of </a:t>
            </a:r>
            <a:r>
              <a:rPr lang="en-GB" sz="1200" kern="1200" dirty="0" err="1" smtClean="0">
                <a:solidFill>
                  <a:schemeClr val="tx1"/>
                </a:solidFill>
                <a:effectLst/>
                <a:latin typeface="+mn-lt"/>
                <a:ea typeface="+mn-ea"/>
                <a:cs typeface="+mn-cs"/>
              </a:rPr>
              <a:t>COVID</a:t>
            </a:r>
            <a:r>
              <a:rPr lang="en-GB" sz="1200" kern="1200" dirty="0" smtClean="0">
                <a:solidFill>
                  <a:schemeClr val="tx1"/>
                </a:solidFill>
                <a:effectLst/>
                <a:latin typeface="+mn-lt"/>
                <a:ea typeface="+mn-ea"/>
                <a:cs typeface="+mn-cs"/>
              </a:rPr>
              <a:t> 19 brought many uncertainness overall to population regarding their economic stability and social issues. The </a:t>
            </a:r>
            <a:r>
              <a:rPr lang="en-GB" sz="1200" kern="1200" dirty="0" err="1" smtClean="0">
                <a:solidFill>
                  <a:schemeClr val="tx1"/>
                </a:solidFill>
                <a:effectLst/>
                <a:latin typeface="+mn-lt"/>
                <a:ea typeface="+mn-ea"/>
                <a:cs typeface="+mn-cs"/>
              </a:rPr>
              <a:t>CSO</a:t>
            </a:r>
            <a:r>
              <a:rPr lang="en-GB" sz="1200" kern="1200" dirty="0" smtClean="0">
                <a:solidFill>
                  <a:schemeClr val="tx1"/>
                </a:solidFill>
                <a:effectLst/>
                <a:latin typeface="+mn-lt"/>
                <a:ea typeface="+mn-ea"/>
                <a:cs typeface="+mn-cs"/>
              </a:rPr>
              <a:t> sector had also to face these uncertainties on whether to put on hold their planned activities, how to deal with social distancing and what to change in their strategies for implementing their activities and in reaching their target beneficiaries, making some time their entire operations and decision making very challenging.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Only seven (7) of surveyed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responded to have changed their </a:t>
            </a:r>
            <a:r>
              <a:rPr lang="en-GB" sz="1200" b="1" kern="1200" dirty="0" smtClean="0">
                <a:solidFill>
                  <a:schemeClr val="tx1"/>
                </a:solidFill>
                <a:effectLst/>
                <a:latin typeface="+mn-lt"/>
                <a:ea typeface="+mn-ea"/>
                <a:cs typeface="+mn-cs"/>
              </a:rPr>
              <a:t>beneficiary groups of the activities for </a:t>
            </a:r>
            <a:r>
              <a:rPr lang="en-GB" sz="1200" b="1" kern="1200" dirty="0" err="1" smtClean="0">
                <a:solidFill>
                  <a:schemeClr val="tx1"/>
                </a:solidFill>
                <a:effectLst/>
                <a:latin typeface="+mn-lt"/>
                <a:ea typeface="+mn-ea"/>
                <a:cs typeface="+mn-cs"/>
              </a:rPr>
              <a:t>HCD</a:t>
            </a:r>
            <a:r>
              <a:rPr lang="en-GB" sz="1200" b="1" kern="1200" dirty="0" smtClean="0">
                <a:solidFill>
                  <a:schemeClr val="tx1"/>
                </a:solidFill>
                <a:effectLst/>
                <a:latin typeface="+mn-lt"/>
                <a:ea typeface="+mn-ea"/>
                <a:cs typeface="+mn-cs"/>
              </a:rPr>
              <a:t> during the COVID19 pandemic, </a:t>
            </a:r>
            <a:r>
              <a:rPr lang="en-GB" sz="1200" kern="1200" dirty="0" smtClean="0">
                <a:solidFill>
                  <a:schemeClr val="tx1"/>
                </a:solidFill>
                <a:effectLst/>
                <a:latin typeface="+mn-lt"/>
                <a:ea typeface="+mn-ea"/>
                <a:cs typeface="+mn-cs"/>
              </a:rPr>
              <a:t>in 2020 and in such instances the decision was made based on recommendation from Intermediary bodies and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own assessments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Inquiring on whether the surveyed </a:t>
            </a:r>
            <a:r>
              <a:rPr lang="en-GB" sz="1200" b="1" kern="1200" dirty="0" err="1" smtClean="0">
                <a:solidFill>
                  <a:schemeClr val="tx1"/>
                </a:solidFill>
                <a:effectLst/>
                <a:latin typeface="+mn-lt"/>
                <a:ea typeface="+mn-ea"/>
                <a:cs typeface="+mn-cs"/>
              </a:rPr>
              <a:t>CSOs</a:t>
            </a:r>
            <a:r>
              <a:rPr lang="en-GB" sz="1200" b="1" kern="1200" dirty="0" smtClean="0">
                <a:solidFill>
                  <a:schemeClr val="tx1"/>
                </a:solidFill>
                <a:effectLst/>
                <a:latin typeface="+mn-lt"/>
                <a:ea typeface="+mn-ea"/>
                <a:cs typeface="+mn-cs"/>
              </a:rPr>
              <a:t> changed priorities regarding their activities for </a:t>
            </a:r>
            <a:r>
              <a:rPr lang="en-GB" sz="1200" b="1" kern="1200" dirty="0" err="1" smtClean="0">
                <a:solidFill>
                  <a:schemeClr val="tx1"/>
                </a:solidFill>
                <a:effectLst/>
                <a:latin typeface="+mn-lt"/>
                <a:ea typeface="+mn-ea"/>
                <a:cs typeface="+mn-cs"/>
              </a:rPr>
              <a:t>HCD</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during the COVID19 pandemic, only 4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stated to have changed their activities,</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21 </a:t>
            </a:r>
            <a:r>
              <a:rPr lang="en-GB" sz="1200" kern="1200" dirty="0" err="1" smtClean="0">
                <a:solidFill>
                  <a:schemeClr val="tx1"/>
                </a:solidFill>
                <a:effectLst/>
                <a:latin typeface="+mn-lt"/>
                <a:ea typeface="+mn-ea"/>
                <a:cs typeface="+mn-cs"/>
              </a:rPr>
              <a:t>CSOs</a:t>
            </a:r>
            <a:r>
              <a:rPr lang="en-GB" sz="1200" kern="1200" dirty="0" smtClean="0">
                <a:solidFill>
                  <a:schemeClr val="tx1"/>
                </a:solidFill>
                <a:effectLst/>
                <a:latin typeface="+mn-lt"/>
                <a:ea typeface="+mn-ea"/>
                <a:cs typeface="+mn-cs"/>
              </a:rPr>
              <a:t> changed up to some extents - </a:t>
            </a:r>
            <a:r>
              <a:rPr lang="en-GB" sz="1200" b="1" kern="1200" dirty="0" smtClean="0">
                <a:solidFill>
                  <a:schemeClr val="tx1"/>
                </a:solidFill>
                <a:effectLst/>
                <a:latin typeface="+mn-lt"/>
                <a:ea typeface="+mn-ea"/>
                <a:cs typeface="+mn-cs"/>
              </a:rPr>
              <a:t>Those </a:t>
            </a:r>
            <a:r>
              <a:rPr lang="en-GB" sz="1200" b="1" kern="1200" dirty="0" err="1" smtClean="0">
                <a:solidFill>
                  <a:schemeClr val="tx1"/>
                </a:solidFill>
                <a:effectLst/>
                <a:latin typeface="+mn-lt"/>
                <a:ea typeface="+mn-ea"/>
                <a:cs typeface="+mn-cs"/>
              </a:rPr>
              <a:t>CSOs</a:t>
            </a:r>
            <a:r>
              <a:rPr lang="en-GB" sz="1200" b="1" kern="1200" dirty="0" smtClean="0">
                <a:solidFill>
                  <a:schemeClr val="tx1"/>
                </a:solidFill>
                <a:effectLst/>
                <a:latin typeface="+mn-lt"/>
                <a:ea typeface="+mn-ea"/>
                <a:cs typeface="+mn-cs"/>
              </a:rPr>
              <a:t> that changed their activities for </a:t>
            </a:r>
            <a:r>
              <a:rPr lang="en-GB" sz="1200" kern="1200" dirty="0" err="1" smtClean="0">
                <a:solidFill>
                  <a:schemeClr val="tx1"/>
                </a:solidFill>
                <a:effectLst/>
                <a:latin typeface="+mn-lt"/>
                <a:ea typeface="+mn-ea"/>
                <a:cs typeface="+mn-cs"/>
              </a:rPr>
              <a:t>HCD</a:t>
            </a:r>
            <a:r>
              <a:rPr lang="en-GB" sz="1200" kern="1200" dirty="0" smtClean="0">
                <a:solidFill>
                  <a:schemeClr val="tx1"/>
                </a:solidFill>
                <a:effectLst/>
                <a:latin typeface="+mn-lt"/>
                <a:ea typeface="+mn-ea"/>
                <a:cs typeface="+mn-cs"/>
              </a:rPr>
              <a:t> during the COVID19 pandemic in 2020 compared to previous years’, </a:t>
            </a:r>
            <a:r>
              <a:rPr lang="en-GB" sz="1200" b="1" kern="1200" dirty="0" smtClean="0">
                <a:solidFill>
                  <a:schemeClr val="tx1"/>
                </a:solidFill>
                <a:effectLst/>
                <a:latin typeface="+mn-lt"/>
                <a:ea typeface="+mn-ea"/>
                <a:cs typeface="+mn-cs"/>
              </a:rPr>
              <a:t>(including those that changed to some extend), </a:t>
            </a:r>
            <a:r>
              <a:rPr lang="en-GB" sz="1200" kern="1200" dirty="0" smtClean="0">
                <a:solidFill>
                  <a:schemeClr val="tx1"/>
                </a:solidFill>
                <a:effectLst/>
                <a:latin typeface="+mn-lt"/>
                <a:ea typeface="+mn-ea"/>
                <a:cs typeface="+mn-cs"/>
              </a:rPr>
              <a:t>reported to have worked more to deliver non-formal learning to young people, strengthen the informal learning of young people (e.g. learning from peers, self-learning, learning from own experience, etc.) and work more on advocacy for young people.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89% of respondents reported to have used more Digital Learning tools compared to previous years. </a:t>
            </a:r>
            <a:r>
              <a:rPr lang="en-GB" sz="1200" kern="1200" dirty="0" smtClean="0">
                <a:solidFill>
                  <a:schemeClr val="tx1"/>
                </a:solidFill>
                <a:effectLst/>
                <a:latin typeface="+mn-lt"/>
                <a:ea typeface="+mn-ea"/>
                <a:cs typeface="+mn-cs"/>
              </a:rPr>
              <a:t>Virtual classroom software (e.g. Ms Teams, Google Classroom, Moodle), Synchronous video-communication tools (e.g. Zoom, Skype, WhatsApp, Facebook live) and Social media (e.g. Facebook groups, YouTube channels were tools used more by them compared to previous years</a:t>
            </a:r>
            <a:endParaRPr lang="en-US" dirty="0"/>
          </a:p>
        </p:txBody>
      </p:sp>
      <p:sp>
        <p:nvSpPr>
          <p:cNvPr id="4" name="Slide Number Placeholder 3"/>
          <p:cNvSpPr>
            <a:spLocks noGrp="1"/>
          </p:cNvSpPr>
          <p:nvPr>
            <p:ph type="sldNum" sz="quarter" idx="10"/>
          </p:nvPr>
        </p:nvSpPr>
        <p:spPr/>
        <p:txBody>
          <a:bodyPr/>
          <a:lstStyle/>
          <a:p>
            <a:fld id="{2AEFE276-20D8-4C4C-8468-6D26D4A92A6B}" type="slidenum">
              <a:rPr lang="en-US" smtClean="0"/>
              <a:t>12</a:t>
            </a:fld>
            <a:endParaRPr lang="en-US"/>
          </a:p>
        </p:txBody>
      </p:sp>
    </p:spTree>
    <p:extLst>
      <p:ext uri="{BB962C8B-B14F-4D97-AF65-F5344CB8AC3E}">
        <p14:creationId xmlns:p14="http://schemas.microsoft.com/office/powerpoint/2010/main" val="1414757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6.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61A9150-DCDC-4714-9AFE-14F48CEE772A}"/>
              </a:ext>
            </a:extLst>
          </p:cNvPr>
          <p:cNvSpPr>
            <a:spLocks noGrp="1"/>
          </p:cNvSpPr>
          <p:nvPr>
            <p:ph type="pic" sz="quarter" idx="12"/>
          </p:nvPr>
        </p:nvSpPr>
        <p:spPr>
          <a:xfrm>
            <a:off x="4367808" y="0"/>
            <a:ext cx="7824192" cy="6858000"/>
          </a:xfrm>
          <a:custGeom>
            <a:avLst/>
            <a:gdLst>
              <a:gd name="connsiteX0" fmla="*/ 4381580 w 5868144"/>
              <a:gd name="connsiteY0" fmla="*/ 0 h 5143500"/>
              <a:gd name="connsiteX1" fmla="*/ 5868144 w 5868144"/>
              <a:gd name="connsiteY1" fmla="*/ 0 h 5143500"/>
              <a:gd name="connsiteX2" fmla="*/ 5868144 w 5868144"/>
              <a:gd name="connsiteY2" fmla="*/ 5143500 h 5143500"/>
              <a:gd name="connsiteX3" fmla="*/ 5322399 w 5868144"/>
              <a:gd name="connsiteY3" fmla="*/ 5143500 h 5143500"/>
              <a:gd name="connsiteX4" fmla="*/ 5299641 w 5868144"/>
              <a:gd name="connsiteY4" fmla="*/ 5126114 h 5143500"/>
              <a:gd name="connsiteX5" fmla="*/ 5276883 w 5868144"/>
              <a:gd name="connsiteY5" fmla="*/ 5143500 h 5143500"/>
              <a:gd name="connsiteX6" fmla="*/ 2792145 w 5868144"/>
              <a:gd name="connsiteY6" fmla="*/ 5143500 h 5143500"/>
              <a:gd name="connsiteX7" fmla="*/ 3275390 w 5868144"/>
              <a:gd name="connsiteY7" fmla="*/ 3579725 h 5143500"/>
              <a:gd name="connsiteX8" fmla="*/ 0 w 5868144"/>
              <a:gd name="connsiteY8" fmla="*/ 1077586 h 5143500"/>
              <a:gd name="connsiteX9" fmla="*/ 4048585 w 5868144"/>
              <a:gd name="connsiteY9" fmla="*/ 10776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43500">
                <a:moveTo>
                  <a:pt x="4381580" y="0"/>
                </a:moveTo>
                <a:lnTo>
                  <a:pt x="5868144" y="0"/>
                </a:lnTo>
                <a:lnTo>
                  <a:pt x="5868144" y="5143500"/>
                </a:lnTo>
                <a:lnTo>
                  <a:pt x="5322399" y="5143500"/>
                </a:lnTo>
                <a:lnTo>
                  <a:pt x="5299641" y="5126114"/>
                </a:lnTo>
                <a:lnTo>
                  <a:pt x="5276883" y="5143500"/>
                </a:lnTo>
                <a:lnTo>
                  <a:pt x="2792145" y="5143500"/>
                </a:lnTo>
                <a:lnTo>
                  <a:pt x="3275390" y="3579725"/>
                </a:lnTo>
                <a:lnTo>
                  <a:pt x="0" y="1077586"/>
                </a:lnTo>
                <a:lnTo>
                  <a:pt x="4048585" y="1077615"/>
                </a:lnTo>
                <a:close/>
              </a:path>
            </a:pathLst>
          </a:custGeom>
          <a:solidFill>
            <a:schemeClr val="bg1">
              <a:lumMod val="85000"/>
            </a:schemeClr>
          </a:solidFill>
        </p:spPr>
        <p:txBody>
          <a:bodyPr wrap="square" rIns="360000" anchor="ctr">
            <a:noAutofit/>
          </a:bodyPr>
          <a:lstStyle>
            <a:lvl1pPr algn="r">
              <a:defRPr/>
            </a:lvl1pPr>
          </a:lstStyle>
          <a:p>
            <a:r>
              <a:rPr lang="en-US" smtClean="0"/>
              <a:t>Click icon to add picture</a:t>
            </a:r>
            <a:endParaRPr lang="en-GB"/>
          </a:p>
        </p:txBody>
      </p:sp>
      <p:pic>
        <p:nvPicPr>
          <p:cNvPr id="12" name="Picture 11">
            <a:extLst>
              <a:ext uri="{FF2B5EF4-FFF2-40B4-BE49-F238E27FC236}">
                <a16:creationId xmlns:a16="http://schemas.microsoft.com/office/drawing/2014/main" id="{899118AF-EBC4-4B22-8C3E-5A5F513AD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3" name="Group 12">
            <a:extLst>
              <a:ext uri="{FF2B5EF4-FFF2-40B4-BE49-F238E27FC236}">
                <a16:creationId xmlns:a16="http://schemas.microsoft.com/office/drawing/2014/main" id="{E560BBEA-C99D-4270-ACDF-0B688598F013}"/>
              </a:ext>
            </a:extLst>
          </p:cNvPr>
          <p:cNvGrpSpPr/>
          <p:nvPr/>
        </p:nvGrpSpPr>
        <p:grpSpPr>
          <a:xfrm>
            <a:off x="285714" y="1858419"/>
            <a:ext cx="3613575" cy="1917275"/>
            <a:chOff x="176857" y="1420444"/>
            <a:chExt cx="3394376" cy="1800972"/>
          </a:xfrm>
        </p:grpSpPr>
        <p:pic>
          <p:nvPicPr>
            <p:cNvPr id="14" name="Picture 13">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15" name="Picture 14">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16" name="Picture 15">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sp>
        <p:nvSpPr>
          <p:cNvPr id="18" name="Text Placeholder 17">
            <a:extLst>
              <a:ext uri="{FF2B5EF4-FFF2-40B4-BE49-F238E27FC236}">
                <a16:creationId xmlns:a16="http://schemas.microsoft.com/office/drawing/2014/main" id="{1677D912-BC17-44AB-A788-A13D546F5A53}"/>
              </a:ext>
            </a:extLst>
          </p:cNvPr>
          <p:cNvSpPr>
            <a:spLocks noGrp="1"/>
          </p:cNvSpPr>
          <p:nvPr>
            <p:ph type="body" sz="quarter" idx="10"/>
          </p:nvPr>
        </p:nvSpPr>
        <p:spPr>
          <a:xfrm>
            <a:off x="464618" y="3863387"/>
            <a:ext cx="5609167" cy="717549"/>
          </a:xfrm>
        </p:spPr>
        <p:txBody>
          <a:bodyPr>
            <a:normAutofit/>
          </a:bodyPr>
          <a:lstStyle>
            <a:lvl1pPr>
              <a:defRPr sz="2400">
                <a:solidFill>
                  <a:schemeClr val="bg1"/>
                </a:solidFill>
              </a:defRPr>
            </a:lvl1pPr>
          </a:lstStyle>
          <a:p>
            <a:pPr lvl="0"/>
            <a:r>
              <a:rPr lang="en-US" smtClean="0"/>
              <a:t>Edit Master text styles</a:t>
            </a:r>
          </a:p>
        </p:txBody>
      </p:sp>
      <p:pic>
        <p:nvPicPr>
          <p:cNvPr id="20" name="Picture 19">
            <a:extLst>
              <a:ext uri="{FF2B5EF4-FFF2-40B4-BE49-F238E27FC236}">
                <a16:creationId xmlns:a16="http://schemas.microsoft.com/office/drawing/2014/main" id="{5BD02FE3-86AB-483A-B562-293D40B29D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
        <p:nvSpPr>
          <p:cNvPr id="23" name="Text Placeholder 22">
            <a:extLst>
              <a:ext uri="{FF2B5EF4-FFF2-40B4-BE49-F238E27FC236}">
                <a16:creationId xmlns:a16="http://schemas.microsoft.com/office/drawing/2014/main" id="{0F45A45B-EBBF-4A9F-BBCD-CF5435CE63EC}"/>
              </a:ext>
            </a:extLst>
          </p:cNvPr>
          <p:cNvSpPr>
            <a:spLocks noGrp="1"/>
          </p:cNvSpPr>
          <p:nvPr>
            <p:ph type="body" sz="quarter" idx="11"/>
          </p:nvPr>
        </p:nvSpPr>
        <p:spPr>
          <a:xfrm>
            <a:off x="464618" y="4802718"/>
            <a:ext cx="5630333" cy="641349"/>
          </a:xfrm>
        </p:spPr>
        <p:txBody>
          <a:bodyPr>
            <a:normAutofit/>
          </a:bodyPr>
          <a:lstStyle>
            <a:lvl1pPr>
              <a:spcBef>
                <a:spcPts val="0"/>
              </a:spcBef>
              <a:spcAft>
                <a:spcPts val="0"/>
              </a:spcAft>
              <a:defRPr sz="1867">
                <a:solidFill>
                  <a:schemeClr val="bg1"/>
                </a:solidFill>
              </a:defRPr>
            </a:lvl1pPr>
          </a:lstStyle>
          <a:p>
            <a:pPr lvl="0"/>
            <a:r>
              <a:rPr lang="en-US" smtClean="0"/>
              <a:t>Edit Master text styles</a:t>
            </a:r>
          </a:p>
        </p:txBody>
      </p:sp>
      <p:pic>
        <p:nvPicPr>
          <p:cNvPr id="11" name="Picture 10">
            <a:extLst>
              <a:ext uri="{FF2B5EF4-FFF2-40B4-BE49-F238E27FC236}">
                <a16:creationId xmlns:a16="http://schemas.microsoft.com/office/drawing/2014/main" id="{899118AF-EBC4-4B22-8C3E-5A5F513AD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7" name="Group 16">
            <a:extLst>
              <a:ext uri="{FF2B5EF4-FFF2-40B4-BE49-F238E27FC236}">
                <a16:creationId xmlns:a16="http://schemas.microsoft.com/office/drawing/2014/main" id="{E560BBEA-C99D-4270-ACDF-0B688598F013}"/>
              </a:ext>
            </a:extLst>
          </p:cNvPr>
          <p:cNvGrpSpPr/>
          <p:nvPr userDrawn="1"/>
        </p:nvGrpSpPr>
        <p:grpSpPr>
          <a:xfrm>
            <a:off x="285714" y="1858419"/>
            <a:ext cx="3613575" cy="1917275"/>
            <a:chOff x="176857" y="1420444"/>
            <a:chExt cx="3394376" cy="1800972"/>
          </a:xfrm>
        </p:grpSpPr>
        <p:pic>
          <p:nvPicPr>
            <p:cNvPr id="19" name="Picture 18">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22" name="Picture 21">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24" name="Picture 23">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pic>
        <p:nvPicPr>
          <p:cNvPr id="25" name="Picture 24">
            <a:extLst>
              <a:ext uri="{FF2B5EF4-FFF2-40B4-BE49-F238E27FC236}">
                <a16:creationId xmlns:a16="http://schemas.microsoft.com/office/drawing/2014/main" id="{5BD02FE3-86AB-483A-B562-293D40B29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Tree>
    <p:extLst>
      <p:ext uri="{BB962C8B-B14F-4D97-AF65-F5344CB8AC3E}">
        <p14:creationId xmlns:p14="http://schemas.microsoft.com/office/powerpoint/2010/main" val="189028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and 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3F30-EC7D-4A86-804A-F7567CB62F70}"/>
              </a:ext>
            </a:extLst>
          </p:cNvPr>
          <p:cNvSpPr>
            <a:spLocks noGrp="1"/>
          </p:cNvSpPr>
          <p:nvPr>
            <p:ph type="title"/>
          </p:nvPr>
        </p:nvSpPr>
        <p:spPr>
          <a:xfrm>
            <a:off x="486835" y="580157"/>
            <a:ext cx="5321133" cy="944817"/>
          </a:xfrm>
        </p:spPr>
        <p:txBody>
          <a:bodyPr>
            <a:normAutofit/>
          </a:bodyPr>
          <a:lstStyle>
            <a:lvl1pPr>
              <a:defRPr sz="2667"/>
            </a:lvl1pPr>
          </a:lstStyle>
          <a:p>
            <a:r>
              <a:rPr lang="en-US" smtClean="0"/>
              <a:t>Click to edit Master title style</a:t>
            </a:r>
            <a:endParaRPr lang="en-GB"/>
          </a:p>
        </p:txBody>
      </p:sp>
      <p:sp>
        <p:nvSpPr>
          <p:cNvPr id="3" name="Rectangle 2">
            <a:extLst>
              <a:ext uri="{FF2B5EF4-FFF2-40B4-BE49-F238E27FC236}">
                <a16:creationId xmlns:a16="http://schemas.microsoft.com/office/drawing/2014/main" id="{B061C6E3-BB03-45B3-BA28-C3ADD4154254}"/>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Montreal"/>
              <a:ea typeface="+mn-ea"/>
              <a:cs typeface="+mn-cs"/>
            </a:endParaRPr>
          </a:p>
        </p:txBody>
      </p:sp>
      <p:sp>
        <p:nvSpPr>
          <p:cNvPr id="4" name="Freeform: Shape 3">
            <a:extLst>
              <a:ext uri="{FF2B5EF4-FFF2-40B4-BE49-F238E27FC236}">
                <a16:creationId xmlns:a16="http://schemas.microsoft.com/office/drawing/2014/main" id="{7894DB34-CDDF-4C75-9236-3075A7B7246E}"/>
              </a:ext>
            </a:extLst>
          </p:cNvPr>
          <p:cNvSpPr/>
          <p:nvPr/>
        </p:nvSpPr>
        <p:spPr>
          <a:xfrm flipH="1">
            <a:off x="6653752" y="2"/>
            <a:ext cx="5538248" cy="6857999"/>
          </a:xfrm>
          <a:custGeom>
            <a:avLst/>
            <a:gdLst>
              <a:gd name="connsiteX0" fmla="*/ 290616 w 4153686"/>
              <a:gd name="connsiteY0" fmla="*/ 0 h 5143499"/>
              <a:gd name="connsiteX1" fmla="*/ 0 w 4153686"/>
              <a:gd name="connsiteY1" fmla="*/ 0 h 5143499"/>
              <a:gd name="connsiteX2" fmla="*/ 0 w 4153686"/>
              <a:gd name="connsiteY2" fmla="*/ 5134864 h 5143499"/>
              <a:gd name="connsiteX3" fmla="*/ 11304 w 4153686"/>
              <a:gd name="connsiteY3" fmla="*/ 5143499 h 5143499"/>
              <a:gd name="connsiteX4" fmla="*/ 1880046 w 4153686"/>
              <a:gd name="connsiteY4" fmla="*/ 5143499 h 5143499"/>
              <a:gd name="connsiteX5" fmla="*/ 1409248 w 4153686"/>
              <a:gd name="connsiteY5" fmla="*/ 3620001 h 5143499"/>
              <a:gd name="connsiteX6" fmla="*/ 4153686 w 4153686"/>
              <a:gd name="connsiteY6" fmla="*/ 1523467 h 5143499"/>
              <a:gd name="connsiteX7" fmla="*/ 761390 w 4153686"/>
              <a:gd name="connsiteY7" fmla="*/ 152349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686" h="5143499">
                <a:moveTo>
                  <a:pt x="290616" y="0"/>
                </a:moveTo>
                <a:lnTo>
                  <a:pt x="0" y="0"/>
                </a:lnTo>
                <a:lnTo>
                  <a:pt x="0" y="5134864"/>
                </a:lnTo>
                <a:lnTo>
                  <a:pt x="11304" y="5143499"/>
                </a:lnTo>
                <a:lnTo>
                  <a:pt x="1880046" y="5143499"/>
                </a:lnTo>
                <a:lnTo>
                  <a:pt x="1409248" y="3620001"/>
                </a:lnTo>
                <a:lnTo>
                  <a:pt x="4153686" y="1523467"/>
                </a:lnTo>
                <a:lnTo>
                  <a:pt x="761390" y="1523491"/>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26DB7291-E93A-47BD-A511-1AC68590DB8A}"/>
              </a:ext>
            </a:extLst>
          </p:cNvPr>
          <p:cNvPicPr>
            <a:picLocks noChangeAspect="1"/>
          </p:cNvPicPr>
          <p:nvPr/>
        </p:nvPicPr>
        <p:blipFill>
          <a:blip r:embed="rId2"/>
          <a:stretch>
            <a:fillRect/>
          </a:stretch>
        </p:blipFill>
        <p:spPr>
          <a:xfrm>
            <a:off x="6653753" y="1508786"/>
            <a:ext cx="608223" cy="427049"/>
          </a:xfrm>
          <a:prstGeom prst="rect">
            <a:avLst/>
          </a:prstGeom>
        </p:spPr>
      </p:pic>
      <p:pic>
        <p:nvPicPr>
          <p:cNvPr id="6" name="Picture 5">
            <a:extLst>
              <a:ext uri="{FF2B5EF4-FFF2-40B4-BE49-F238E27FC236}">
                <a16:creationId xmlns:a16="http://schemas.microsoft.com/office/drawing/2014/main" id="{07C388D8-6741-4D49-8A0E-7BA7345A2FAE}"/>
              </a:ext>
            </a:extLst>
          </p:cNvPr>
          <p:cNvPicPr>
            <a:picLocks noChangeAspect="1"/>
          </p:cNvPicPr>
          <p:nvPr/>
        </p:nvPicPr>
        <p:blipFill>
          <a:blip r:embed="rId3"/>
          <a:stretch>
            <a:fillRect/>
          </a:stretch>
        </p:blipFill>
        <p:spPr>
          <a:xfrm>
            <a:off x="11121984" y="4773149"/>
            <a:ext cx="612816" cy="430275"/>
          </a:xfrm>
          <a:prstGeom prst="rect">
            <a:avLst/>
          </a:prstGeom>
        </p:spPr>
      </p:pic>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6400800" y="2084919"/>
            <a:ext cx="5486400" cy="2588683"/>
          </a:xfrm>
        </p:spPr>
        <p:txBody>
          <a:bodyPr>
            <a:normAutofit/>
          </a:bodyPr>
          <a:lstStyle>
            <a:lvl1pPr algn="ctr">
              <a:defRPr sz="2667" b="1">
                <a:solidFill>
                  <a:schemeClr val="bg1"/>
                </a:solidFill>
              </a:defRPr>
            </a:lvl1pPr>
            <a:lvl2pPr marL="0" indent="0">
              <a:buNone/>
              <a:defRPr/>
            </a:lvl2pPr>
          </a:lstStyle>
          <a:p>
            <a:pPr lvl="0"/>
            <a:r>
              <a:rPr lang="en-US" smtClean="0"/>
              <a:t>Edit Master text styles</a:t>
            </a:r>
          </a:p>
        </p:txBody>
      </p:sp>
      <p:sp>
        <p:nvSpPr>
          <p:cNvPr id="12" name="Text Placeholder 11">
            <a:extLst>
              <a:ext uri="{FF2B5EF4-FFF2-40B4-BE49-F238E27FC236}">
                <a16:creationId xmlns:a16="http://schemas.microsoft.com/office/drawing/2014/main" id="{56050808-E3C5-4EDD-B122-62362ADD2CE3}"/>
              </a:ext>
            </a:extLst>
          </p:cNvPr>
          <p:cNvSpPr>
            <a:spLocks noGrp="1"/>
          </p:cNvSpPr>
          <p:nvPr>
            <p:ph type="body" sz="quarter" idx="11"/>
          </p:nvPr>
        </p:nvSpPr>
        <p:spPr>
          <a:xfrm>
            <a:off x="486835" y="1605279"/>
            <a:ext cx="5321133" cy="4031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A4489FD0-501B-4C6F-9CB2-8996B7BF4EFE}" type="slidenum">
              <a:rPr lang="de-DE" smtClean="0"/>
              <a:t>‹#›</a:t>
            </a:fld>
            <a:endParaRPr lang="de-DE"/>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endParaRPr lang="de-DE"/>
          </a:p>
        </p:txBody>
      </p:sp>
    </p:spTree>
    <p:extLst>
      <p:ext uri="{BB962C8B-B14F-4D97-AF65-F5344CB8AC3E}">
        <p14:creationId xmlns:p14="http://schemas.microsoft.com/office/powerpoint/2010/main" val="13520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lvl1p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486834" y="1604433"/>
            <a:ext cx="11218333"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2194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lvl1pPr>
          </a:lstStyle>
          <a:p>
            <a:r>
              <a:rPr lang="en-US" smtClean="0"/>
              <a:t>Click to edit Master title style</a:t>
            </a:r>
            <a:endParaRPr lang="en-GB"/>
          </a:p>
        </p:txBody>
      </p:sp>
      <p:sp>
        <p:nvSpPr>
          <p:cNvPr id="3" name="Slide Number Placeholder 2">
            <a:extLst>
              <a:ext uri="{FF2B5EF4-FFF2-40B4-BE49-F238E27FC236}">
                <a16:creationId xmlns:a16="http://schemas.microsoft.com/office/drawing/2014/main" id="{EBA4DAB3-B493-4998-91F8-87C264C83B5C}"/>
              </a:ext>
            </a:extLst>
          </p:cNvPr>
          <p:cNvSpPr>
            <a:spLocks noGrp="1"/>
          </p:cNvSpPr>
          <p:nvPr>
            <p:ph type="sldNum" sz="quarter" idx="10"/>
          </p:nvPr>
        </p:nvSpPr>
        <p:spPr/>
        <p:txBody>
          <a:body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546A24BF-089A-4C42-86AE-5DA645AE8418}"/>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346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2 column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75CCF6-A42E-48EF-9E0F-054032E73219}"/>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24F6CC2F-8ADE-4ED0-BA06-5147A1F2E307}"/>
              </a:ext>
            </a:extLst>
          </p:cNvPr>
          <p:cNvSpPr>
            <a:spLocks noGrp="1"/>
          </p:cNvSpPr>
          <p:nvPr>
            <p:ph type="title"/>
          </p:nvPr>
        </p:nvSpPr>
        <p:spPr>
          <a:xfrm>
            <a:off x="486834" y="580157"/>
            <a:ext cx="11218333" cy="736609"/>
          </a:xfrm>
        </p:spPr>
        <p:txBody>
          <a:bodyPr/>
          <a:lstStyle>
            <a:lvl1pPr>
              <a:defRPr sz="2667"/>
            </a:lvl1p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id="{01EE2930-091E-4862-8CF1-7F3FB7CDDAD1}"/>
              </a:ext>
            </a:extLst>
          </p:cNvPr>
          <p:cNvSpPr>
            <a:spLocks noGrp="1"/>
          </p:cNvSpPr>
          <p:nvPr>
            <p:ph type="body" sz="quarter" idx="11"/>
          </p:nvPr>
        </p:nvSpPr>
        <p:spPr>
          <a:xfrm>
            <a:off x="6381967"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6">
            <a:extLst>
              <a:ext uri="{FF2B5EF4-FFF2-40B4-BE49-F238E27FC236}">
                <a16:creationId xmlns:a16="http://schemas.microsoft.com/office/drawing/2014/main" id="{78D0C1D8-6A4B-4DAE-996E-41E2B621901B}"/>
              </a:ext>
            </a:extLst>
          </p:cNvPr>
          <p:cNvSpPr>
            <a:spLocks noGrp="1"/>
          </p:cNvSpPr>
          <p:nvPr>
            <p:ph type="body" sz="quarter" idx="12"/>
          </p:nvPr>
        </p:nvSpPr>
        <p:spPr>
          <a:xfrm>
            <a:off x="486835"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BED88410-D031-47CD-8DA5-41EFDA7146E6}"/>
              </a:ext>
            </a:extLst>
          </p:cNvPr>
          <p:cNvSpPr>
            <a:spLocks noGrp="1"/>
          </p:cNvSpPr>
          <p:nvPr>
            <p:ph type="sldNum" sz="quarter" idx="13"/>
          </p:nvPr>
        </p:nvSpPr>
        <p:spPr/>
        <p:txBody>
          <a:body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16A59023-DB21-4DAE-A1ED-7D5F59485FDA}"/>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285976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content and 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3F30-EC7D-4A86-804A-F7567CB62F70}"/>
              </a:ext>
            </a:extLst>
          </p:cNvPr>
          <p:cNvSpPr>
            <a:spLocks noGrp="1"/>
          </p:cNvSpPr>
          <p:nvPr>
            <p:ph type="title"/>
          </p:nvPr>
        </p:nvSpPr>
        <p:spPr>
          <a:xfrm>
            <a:off x="486835" y="580157"/>
            <a:ext cx="5321133" cy="944817"/>
          </a:xfrm>
        </p:spPr>
        <p:txBody>
          <a:bodyPr>
            <a:normAutofit/>
          </a:bodyPr>
          <a:lstStyle>
            <a:lvl1pPr>
              <a:defRPr sz="2667"/>
            </a:lvl1pPr>
          </a:lstStyle>
          <a:p>
            <a:r>
              <a:rPr lang="en-US" smtClean="0"/>
              <a:t>Click to edit Master title style</a:t>
            </a:r>
            <a:endParaRPr lang="en-GB"/>
          </a:p>
        </p:txBody>
      </p:sp>
      <p:sp>
        <p:nvSpPr>
          <p:cNvPr id="3" name="Rectangle 2">
            <a:extLst>
              <a:ext uri="{FF2B5EF4-FFF2-40B4-BE49-F238E27FC236}">
                <a16:creationId xmlns:a16="http://schemas.microsoft.com/office/drawing/2014/main" id="{B061C6E3-BB03-45B3-BA28-C3ADD4154254}"/>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Montreal"/>
              <a:ea typeface="+mn-ea"/>
              <a:cs typeface="+mn-cs"/>
            </a:endParaRPr>
          </a:p>
        </p:txBody>
      </p:sp>
      <p:sp>
        <p:nvSpPr>
          <p:cNvPr id="4" name="Freeform: Shape 3">
            <a:extLst>
              <a:ext uri="{FF2B5EF4-FFF2-40B4-BE49-F238E27FC236}">
                <a16:creationId xmlns:a16="http://schemas.microsoft.com/office/drawing/2014/main" id="{7894DB34-CDDF-4C75-9236-3075A7B7246E}"/>
              </a:ext>
            </a:extLst>
          </p:cNvPr>
          <p:cNvSpPr/>
          <p:nvPr/>
        </p:nvSpPr>
        <p:spPr>
          <a:xfrm flipH="1">
            <a:off x="6653752" y="2"/>
            <a:ext cx="5538248" cy="6857999"/>
          </a:xfrm>
          <a:custGeom>
            <a:avLst/>
            <a:gdLst>
              <a:gd name="connsiteX0" fmla="*/ 290616 w 4153686"/>
              <a:gd name="connsiteY0" fmla="*/ 0 h 5143499"/>
              <a:gd name="connsiteX1" fmla="*/ 0 w 4153686"/>
              <a:gd name="connsiteY1" fmla="*/ 0 h 5143499"/>
              <a:gd name="connsiteX2" fmla="*/ 0 w 4153686"/>
              <a:gd name="connsiteY2" fmla="*/ 5134864 h 5143499"/>
              <a:gd name="connsiteX3" fmla="*/ 11304 w 4153686"/>
              <a:gd name="connsiteY3" fmla="*/ 5143499 h 5143499"/>
              <a:gd name="connsiteX4" fmla="*/ 1880046 w 4153686"/>
              <a:gd name="connsiteY4" fmla="*/ 5143499 h 5143499"/>
              <a:gd name="connsiteX5" fmla="*/ 1409248 w 4153686"/>
              <a:gd name="connsiteY5" fmla="*/ 3620001 h 5143499"/>
              <a:gd name="connsiteX6" fmla="*/ 4153686 w 4153686"/>
              <a:gd name="connsiteY6" fmla="*/ 1523467 h 5143499"/>
              <a:gd name="connsiteX7" fmla="*/ 761390 w 4153686"/>
              <a:gd name="connsiteY7" fmla="*/ 152349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686" h="5143499">
                <a:moveTo>
                  <a:pt x="290616" y="0"/>
                </a:moveTo>
                <a:lnTo>
                  <a:pt x="0" y="0"/>
                </a:lnTo>
                <a:lnTo>
                  <a:pt x="0" y="5134864"/>
                </a:lnTo>
                <a:lnTo>
                  <a:pt x="11304" y="5143499"/>
                </a:lnTo>
                <a:lnTo>
                  <a:pt x="1880046" y="5143499"/>
                </a:lnTo>
                <a:lnTo>
                  <a:pt x="1409248" y="3620001"/>
                </a:lnTo>
                <a:lnTo>
                  <a:pt x="4153686" y="1523467"/>
                </a:lnTo>
                <a:lnTo>
                  <a:pt x="761390" y="1523491"/>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26DB7291-E93A-47BD-A511-1AC68590DB8A}"/>
              </a:ext>
            </a:extLst>
          </p:cNvPr>
          <p:cNvPicPr>
            <a:picLocks noChangeAspect="1"/>
          </p:cNvPicPr>
          <p:nvPr/>
        </p:nvPicPr>
        <p:blipFill>
          <a:blip r:embed="rId2"/>
          <a:stretch>
            <a:fillRect/>
          </a:stretch>
        </p:blipFill>
        <p:spPr>
          <a:xfrm>
            <a:off x="6653753" y="1508786"/>
            <a:ext cx="608223" cy="427049"/>
          </a:xfrm>
          <a:prstGeom prst="rect">
            <a:avLst/>
          </a:prstGeom>
        </p:spPr>
      </p:pic>
      <p:pic>
        <p:nvPicPr>
          <p:cNvPr id="6" name="Picture 5">
            <a:extLst>
              <a:ext uri="{FF2B5EF4-FFF2-40B4-BE49-F238E27FC236}">
                <a16:creationId xmlns:a16="http://schemas.microsoft.com/office/drawing/2014/main" id="{07C388D8-6741-4D49-8A0E-7BA7345A2FAE}"/>
              </a:ext>
            </a:extLst>
          </p:cNvPr>
          <p:cNvPicPr>
            <a:picLocks noChangeAspect="1"/>
          </p:cNvPicPr>
          <p:nvPr/>
        </p:nvPicPr>
        <p:blipFill>
          <a:blip r:embed="rId3"/>
          <a:stretch>
            <a:fillRect/>
          </a:stretch>
        </p:blipFill>
        <p:spPr>
          <a:xfrm>
            <a:off x="11121984" y="4773149"/>
            <a:ext cx="612816" cy="430275"/>
          </a:xfrm>
          <a:prstGeom prst="rect">
            <a:avLst/>
          </a:prstGeom>
        </p:spPr>
      </p:pic>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6400800" y="2084919"/>
            <a:ext cx="5486400" cy="2588683"/>
          </a:xfrm>
        </p:spPr>
        <p:txBody>
          <a:bodyPr>
            <a:normAutofit/>
          </a:bodyPr>
          <a:lstStyle>
            <a:lvl1pPr algn="ctr">
              <a:defRPr sz="2667" b="1">
                <a:solidFill>
                  <a:schemeClr val="bg1"/>
                </a:solidFill>
              </a:defRPr>
            </a:lvl1pPr>
            <a:lvl2pPr marL="0" indent="0">
              <a:buNone/>
              <a:defRPr/>
            </a:lvl2pPr>
          </a:lstStyle>
          <a:p>
            <a:pPr lvl="0"/>
            <a:r>
              <a:rPr lang="en-US" smtClean="0"/>
              <a:t>Edit Master text styles</a:t>
            </a:r>
          </a:p>
        </p:txBody>
      </p:sp>
      <p:sp>
        <p:nvSpPr>
          <p:cNvPr id="12" name="Text Placeholder 11">
            <a:extLst>
              <a:ext uri="{FF2B5EF4-FFF2-40B4-BE49-F238E27FC236}">
                <a16:creationId xmlns:a16="http://schemas.microsoft.com/office/drawing/2014/main" id="{56050808-E3C5-4EDD-B122-62362ADD2CE3}"/>
              </a:ext>
            </a:extLst>
          </p:cNvPr>
          <p:cNvSpPr>
            <a:spLocks noGrp="1"/>
          </p:cNvSpPr>
          <p:nvPr>
            <p:ph type="body" sz="quarter" idx="11"/>
          </p:nvPr>
        </p:nvSpPr>
        <p:spPr>
          <a:xfrm>
            <a:off x="486835" y="1605279"/>
            <a:ext cx="5321133" cy="4031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A4489FD0-501B-4C6F-9CB2-8996B7BF4EFE}" type="slidenum">
              <a:rPr lang="de-DE" smtClean="0"/>
              <a:t>‹#›</a:t>
            </a:fld>
            <a:endParaRPr lang="de-DE"/>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endParaRPr lang="de-DE"/>
          </a:p>
        </p:txBody>
      </p:sp>
    </p:spTree>
    <p:extLst>
      <p:ext uri="{BB962C8B-B14F-4D97-AF65-F5344CB8AC3E}">
        <p14:creationId xmlns:p14="http://schemas.microsoft.com/office/powerpoint/2010/main" val="356986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Char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p:nvSpPr>
        <p:spPr>
          <a:xfrm>
            <a:off x="643952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3" name="Content Placeholder 2">
            <a:extLst>
              <a:ext uri="{FF2B5EF4-FFF2-40B4-BE49-F238E27FC236}">
                <a16:creationId xmlns:a16="http://schemas.microsoft.com/office/drawing/2014/main" id="{98541EC0-8590-426C-B9ED-DD806B9E067B}"/>
              </a:ext>
            </a:extLst>
          </p:cNvPr>
          <p:cNvSpPr>
            <a:spLocks noGrp="1"/>
          </p:cNvSpPr>
          <p:nvPr>
            <p:ph sz="quarter" idx="14"/>
          </p:nvPr>
        </p:nvSpPr>
        <p:spPr>
          <a:xfrm>
            <a:off x="6096001" y="1524000"/>
            <a:ext cx="5609167" cy="4607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7" name="Slide Number Placeholder 6">
            <a:extLst>
              <a:ext uri="{FF2B5EF4-FFF2-40B4-BE49-F238E27FC236}">
                <a16:creationId xmlns:a16="http://schemas.microsoft.com/office/drawing/2014/main" id="{5B310484-E012-45C2-9548-2764C062D598}"/>
              </a:ext>
            </a:extLst>
          </p:cNvPr>
          <p:cNvSpPr>
            <a:spLocks noGrp="1"/>
          </p:cNvSpPr>
          <p:nvPr>
            <p:ph type="sldNum" sz="quarter" idx="15"/>
          </p:nvPr>
        </p:nvSpPr>
        <p:spPr/>
        <p:txBody>
          <a:bodyPr/>
          <a:lstStyle/>
          <a:p>
            <a:fld id="{A4489FD0-501B-4C6F-9CB2-8996B7BF4EFE}" type="slidenum">
              <a:rPr lang="de-DE" smtClean="0"/>
              <a:t>‹#›</a:t>
            </a:fld>
            <a:endParaRPr lang="de-DE"/>
          </a:p>
        </p:txBody>
      </p:sp>
      <p:sp>
        <p:nvSpPr>
          <p:cNvPr id="2" name="Footer Placeholder 1">
            <a:extLst>
              <a:ext uri="{FF2B5EF4-FFF2-40B4-BE49-F238E27FC236}">
                <a16:creationId xmlns:a16="http://schemas.microsoft.com/office/drawing/2014/main" id="{74B01FCF-FEB0-48A2-B1C4-C0FD31E2E4C9}"/>
              </a:ext>
            </a:extLst>
          </p:cNvPr>
          <p:cNvSpPr>
            <a:spLocks noGrp="1"/>
          </p:cNvSpPr>
          <p:nvPr>
            <p:ph type="ftr" sz="quarter" idx="16"/>
          </p:nvPr>
        </p:nvSpPr>
        <p:spPr/>
        <p:txBody>
          <a:bodyPr/>
          <a:lstStyle/>
          <a:p>
            <a:endParaRPr lang="de-DE"/>
          </a:p>
        </p:txBody>
      </p:sp>
      <p:sp>
        <p:nvSpPr>
          <p:cNvPr id="9" name="Text Placeholder 11">
            <a:extLst>
              <a:ext uri="{FF2B5EF4-FFF2-40B4-BE49-F238E27FC236}">
                <a16:creationId xmlns:a16="http://schemas.microsoft.com/office/drawing/2014/main" id="{49B46601-6F4F-461B-99F8-9195194AADEC}"/>
              </a:ext>
            </a:extLst>
          </p:cNvPr>
          <p:cNvSpPr>
            <a:spLocks noGrp="1"/>
          </p:cNvSpPr>
          <p:nvPr>
            <p:ph type="body" sz="quarter" idx="11"/>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016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p:nvSpPr>
        <p:spPr>
          <a:xfrm flipH="1">
            <a:off x="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6096000" y="0"/>
            <a:ext cx="6096000" cy="6858000"/>
          </a:xfrm>
          <a:solidFill>
            <a:schemeClr val="bg1">
              <a:lumMod val="50000"/>
              <a:alpha val="46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endParaRPr lang="de-DE"/>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A4489FD0-501B-4C6F-9CB2-8996B7BF4EFE}" type="slidenum">
              <a:rPr lang="de-DE" smtClean="0"/>
              <a:t>‹#›</a:t>
            </a:fld>
            <a:endParaRPr lang="de-DE"/>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6759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667">
                <a:solidFill>
                  <a:schemeClr val="accent3"/>
                </a:solidFill>
              </a:defRPr>
            </a:lvl1pPr>
          </a:lstStyle>
          <a:p>
            <a:r>
              <a:rPr lang="en-US" smtClean="0"/>
              <a:t>Click to edit Master title style</a:t>
            </a:r>
            <a:endParaRPr lang="en-GB"/>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A4489FD0-501B-4C6F-9CB2-8996B7BF4EFE}" type="slidenum">
              <a:rPr lang="de-DE" smtClean="0"/>
              <a:t>‹#›</a:t>
            </a:fld>
            <a:endParaRPr lang="de-DE"/>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endParaRPr lang="de-DE"/>
          </a:p>
        </p:txBody>
      </p:sp>
    </p:spTree>
    <p:extLst>
      <p:ext uri="{BB962C8B-B14F-4D97-AF65-F5344CB8AC3E}">
        <p14:creationId xmlns:p14="http://schemas.microsoft.com/office/powerpoint/2010/main" val="116262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A4489FD0-501B-4C6F-9CB2-8996B7BF4EFE}" type="slidenum">
              <a:rPr lang="de-DE" smtClean="0"/>
              <a:t>‹#›</a:t>
            </a:fld>
            <a:endParaRPr lang="de-DE"/>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5025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ontact slide">
    <p:bg>
      <p:bgPr>
        <a:solidFill>
          <a:schemeClr val="tx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FA57A72-39E4-4062-A3BB-65944D75D03F}"/>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 name="Title 1">
            <a:extLst>
              <a:ext uri="{FF2B5EF4-FFF2-40B4-BE49-F238E27FC236}">
                <a16:creationId xmlns:a16="http://schemas.microsoft.com/office/drawing/2014/main" id="{9EFEC5BF-F1AF-4C79-BA5E-14AFBEDCDDF0}"/>
              </a:ext>
            </a:extLst>
          </p:cNvPr>
          <p:cNvSpPr>
            <a:spLocks noGrp="1"/>
          </p:cNvSpPr>
          <p:nvPr>
            <p:ph type="title"/>
          </p:nvPr>
        </p:nvSpPr>
        <p:spPr>
          <a:xfrm>
            <a:off x="486835" y="580157"/>
            <a:ext cx="5321133" cy="736609"/>
          </a:xfrm>
        </p:spPr>
        <p:txBody>
          <a:bodyPr/>
          <a:lstStyle>
            <a:lvl1pPr>
              <a:defRPr sz="2667">
                <a:solidFill>
                  <a:schemeClr val="bg1"/>
                </a:solidFill>
              </a:defRPr>
            </a:lvl1pPr>
          </a:lstStyle>
          <a:p>
            <a:r>
              <a:rPr lang="en-US" smtClean="0"/>
              <a:t>Click to edit Master title style</a:t>
            </a:r>
            <a:endParaRPr lang="en-GB"/>
          </a:p>
        </p:txBody>
      </p:sp>
      <p:pic>
        <p:nvPicPr>
          <p:cNvPr id="4" name="Picture 3">
            <a:extLst>
              <a:ext uri="{FF2B5EF4-FFF2-40B4-BE49-F238E27FC236}">
                <a16:creationId xmlns:a16="http://schemas.microsoft.com/office/drawing/2014/main" id="{DF19FEB5-CAC4-46CB-8343-8ED780923E9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p:ph type="pic" sz="quarter" idx="11"/>
          </p:nvPr>
        </p:nvSpPr>
        <p:spPr>
          <a:xfrm>
            <a:off x="6096000" y="0"/>
            <a:ext cx="6096000" cy="6858000"/>
          </a:xfrm>
          <a:solidFill>
            <a:schemeClr val="bg1">
              <a:lumMod val="85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6" name="TextBox 5">
            <a:extLst>
              <a:ext uri="{FF2B5EF4-FFF2-40B4-BE49-F238E27FC236}">
                <a16:creationId xmlns:a16="http://schemas.microsoft.com/office/drawing/2014/main" id="{E30E2B8E-A6C6-434E-BC49-84B1E380E620}"/>
              </a:ext>
            </a:extLst>
          </p:cNvPr>
          <p:cNvSpPr txBox="1"/>
          <p:nvPr/>
        </p:nvSpPr>
        <p:spPr>
          <a:xfrm>
            <a:off x="352663" y="1391073"/>
            <a:ext cx="5455307" cy="4127733"/>
          </a:xfrm>
          <a:prstGeom prst="rect">
            <a:avLst/>
          </a:prstGeom>
          <a:noFill/>
        </p:spPr>
        <p:txBody>
          <a:bodyPr wrap="square" rtlCol="0">
            <a:spAutoFit/>
          </a:bodyPr>
          <a:lstStyle/>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1219170" rtl="0" eaLnBrk="1" fontAlgn="auto" latinLnBrk="0" hangingPunct="1">
              <a:lnSpc>
                <a:spcPct val="90000"/>
              </a:lnSpc>
              <a:spcBef>
                <a:spcPts val="0"/>
              </a:spcBef>
              <a:spcAft>
                <a:spcPts val="0"/>
              </a:spcAft>
              <a:buClrTx/>
              <a:buSzTx/>
              <a:buFontTx/>
              <a:buNone/>
              <a:tabLst/>
              <a:defRPr/>
            </a:pP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8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OC Slide">
    <p:spTree>
      <p:nvGrpSpPr>
        <p:cNvPr id="1" name=""/>
        <p:cNvGrpSpPr/>
        <p:nvPr/>
      </p:nvGrpSpPr>
      <p:grpSpPr>
        <a:xfrm>
          <a:off x="0" y="0"/>
          <a:ext cx="0" cy="0"/>
          <a:chOff x="0" y="0"/>
          <a:chExt cx="0" cy="0"/>
        </a:xfrm>
      </p:grpSpPr>
      <p:sp>
        <p:nvSpPr>
          <p:cNvPr id="5" name="shpContents">
            <a:extLst>
              <a:ext uri="{FF2B5EF4-FFF2-40B4-BE49-F238E27FC236}">
                <a16:creationId xmlns:a16="http://schemas.microsoft.com/office/drawing/2014/main" id="{27FE8959-57A9-4075-8922-53F2524F22A9}"/>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xtTitle">
            <a:extLst>
              <a:ext uri="{FF2B5EF4-FFF2-40B4-BE49-F238E27FC236}">
                <a16:creationId xmlns:a16="http://schemas.microsoft.com/office/drawing/2014/main" id="{24427197-1212-4A20-9579-309E1581DAAB}"/>
              </a:ext>
            </a:extLst>
          </p:cNvPr>
          <p:cNvSpPr>
            <a:spLocks noGrp="1"/>
          </p:cNvSpPr>
          <p:nvPr>
            <p:ph type="title"/>
          </p:nvPr>
        </p:nvSpPr>
        <p:spPr/>
        <p:txBody>
          <a:bodyPr/>
          <a:lstStyle/>
          <a:p>
            <a:r>
              <a:rPr lang="en-US" smtClean="0"/>
              <a:t>Click to edit Master title style</a:t>
            </a:r>
            <a:endParaRPr lang="en-US"/>
          </a:p>
        </p:txBody>
      </p:sp>
      <p:sp>
        <p:nvSpPr>
          <p:cNvPr id="3" name="plcSlideNumber">
            <a:extLst>
              <a:ext uri="{FF2B5EF4-FFF2-40B4-BE49-F238E27FC236}">
                <a16:creationId xmlns:a16="http://schemas.microsoft.com/office/drawing/2014/main" id="{7E5FEA4A-F98E-4F56-9C50-EBADDE30904A}"/>
              </a:ext>
            </a:extLst>
          </p:cNvPr>
          <p:cNvSpPr>
            <a:spLocks noGrp="1"/>
          </p:cNvSpPr>
          <p:nvPr>
            <p:ph type="sldNum" sz="quarter" idx="10"/>
          </p:nvPr>
        </p:nvSpPr>
        <p:spPr/>
        <p:txBody>
          <a:bodyPr/>
          <a:lstStyle/>
          <a:p>
            <a:fld id="{A4489FD0-501B-4C6F-9CB2-8996B7BF4EFE}" type="slidenum">
              <a:rPr lang="de-DE" smtClean="0"/>
              <a:t>‹#›</a:t>
            </a:fld>
            <a:endParaRPr lang="de-DE"/>
          </a:p>
        </p:txBody>
      </p:sp>
      <p:sp>
        <p:nvSpPr>
          <p:cNvPr id="4" name="plcFooter">
            <a:extLst>
              <a:ext uri="{FF2B5EF4-FFF2-40B4-BE49-F238E27FC236}">
                <a16:creationId xmlns:a16="http://schemas.microsoft.com/office/drawing/2014/main" id="{86A737DF-B20B-4509-85D7-56576BACB988}"/>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32036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r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p:nvSpPr>
        <p:spPr>
          <a:xfrm>
            <a:off x="643952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3" name="Content Placeholder 2">
            <a:extLst>
              <a:ext uri="{FF2B5EF4-FFF2-40B4-BE49-F238E27FC236}">
                <a16:creationId xmlns:a16="http://schemas.microsoft.com/office/drawing/2014/main" id="{98541EC0-8590-426C-B9ED-DD806B9E067B}"/>
              </a:ext>
            </a:extLst>
          </p:cNvPr>
          <p:cNvSpPr>
            <a:spLocks noGrp="1"/>
          </p:cNvSpPr>
          <p:nvPr>
            <p:ph sz="quarter" idx="14"/>
          </p:nvPr>
        </p:nvSpPr>
        <p:spPr>
          <a:xfrm>
            <a:off x="6096001" y="1524000"/>
            <a:ext cx="5609167" cy="4607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7" name="Slide Number Placeholder 6">
            <a:extLst>
              <a:ext uri="{FF2B5EF4-FFF2-40B4-BE49-F238E27FC236}">
                <a16:creationId xmlns:a16="http://schemas.microsoft.com/office/drawing/2014/main" id="{5B310484-E012-45C2-9548-2764C062D598}"/>
              </a:ext>
            </a:extLst>
          </p:cNvPr>
          <p:cNvSpPr>
            <a:spLocks noGrp="1"/>
          </p:cNvSpPr>
          <p:nvPr>
            <p:ph type="sldNum" sz="quarter" idx="15"/>
          </p:nvPr>
        </p:nvSpPr>
        <p:spPr/>
        <p:txBody>
          <a:bodyPr/>
          <a:lstStyle/>
          <a:p>
            <a:fld id="{A4489FD0-501B-4C6F-9CB2-8996B7BF4EFE}" type="slidenum">
              <a:rPr lang="de-DE" smtClean="0"/>
              <a:t>‹#›</a:t>
            </a:fld>
            <a:endParaRPr lang="de-DE"/>
          </a:p>
        </p:txBody>
      </p:sp>
      <p:sp>
        <p:nvSpPr>
          <p:cNvPr id="2" name="Footer Placeholder 1">
            <a:extLst>
              <a:ext uri="{FF2B5EF4-FFF2-40B4-BE49-F238E27FC236}">
                <a16:creationId xmlns:a16="http://schemas.microsoft.com/office/drawing/2014/main" id="{74B01FCF-FEB0-48A2-B1C4-C0FD31E2E4C9}"/>
              </a:ext>
            </a:extLst>
          </p:cNvPr>
          <p:cNvSpPr>
            <a:spLocks noGrp="1"/>
          </p:cNvSpPr>
          <p:nvPr>
            <p:ph type="ftr" sz="quarter" idx="16"/>
          </p:nvPr>
        </p:nvSpPr>
        <p:spPr/>
        <p:txBody>
          <a:bodyPr/>
          <a:lstStyle/>
          <a:p>
            <a:endParaRPr lang="de-DE"/>
          </a:p>
        </p:txBody>
      </p:sp>
      <p:sp>
        <p:nvSpPr>
          <p:cNvPr id="9" name="Text Placeholder 11">
            <a:extLst>
              <a:ext uri="{FF2B5EF4-FFF2-40B4-BE49-F238E27FC236}">
                <a16:creationId xmlns:a16="http://schemas.microsoft.com/office/drawing/2014/main" id="{49B46601-6F4F-461B-99F8-9195194AADEC}"/>
              </a:ext>
            </a:extLst>
          </p:cNvPr>
          <p:cNvSpPr>
            <a:spLocks noGrp="1"/>
          </p:cNvSpPr>
          <p:nvPr>
            <p:ph type="body" sz="quarter" idx="11"/>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151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TOC Master">
    <p:spTree>
      <p:nvGrpSpPr>
        <p:cNvPr id="1" name=""/>
        <p:cNvGrpSpPr/>
        <p:nvPr/>
      </p:nvGrpSpPr>
      <p:grpSpPr>
        <a:xfrm>
          <a:off x="0" y="0"/>
          <a:ext cx="0" cy="0"/>
          <a:chOff x="0" y="0"/>
          <a:chExt cx="0" cy="0"/>
        </a:xfrm>
      </p:grpSpPr>
      <p:sp>
        <p:nvSpPr>
          <p:cNvPr id="5" name="txtInfo"/>
          <p:cNvSpPr txBox="1"/>
          <p:nvPr/>
        </p:nvSpPr>
        <p:spPr>
          <a:xfrm>
            <a:off x="335360" y="260648"/>
            <a:ext cx="11251008" cy="1097865"/>
          </a:xfrm>
          <a:prstGeom prst="rect">
            <a:avLst/>
          </a:prstGeom>
          <a:noFill/>
        </p:spPr>
        <p:txBody>
          <a:bodyPr wrap="square" rtlCol="0">
            <a:spAutoFit/>
          </a:bodyPr>
          <a:lstStyle/>
          <a:p>
            <a:r>
              <a:rPr lang="en-GB" sz="2133"/>
              <a:t>TOC Design Slide – do </a:t>
            </a:r>
            <a:r>
              <a:rPr lang="en-GB" sz="2133">
                <a:solidFill>
                  <a:srgbClr val="FF0000"/>
                </a:solidFill>
              </a:rPr>
              <a:t>NOT</a:t>
            </a:r>
            <a:r>
              <a:rPr lang="en-GB" sz="2133"/>
              <a:t> use this layout.</a:t>
            </a:r>
          </a:p>
          <a:p>
            <a:r>
              <a:rPr lang="en-GB" sz="1467"/>
              <a:t>The</a:t>
            </a:r>
            <a:r>
              <a:rPr lang="en-GB" sz="1467" baseline="0"/>
              <a:t> TOC “Object(s)” shown below will be repeated on as many TOC Slides as needed</a:t>
            </a:r>
          </a:p>
          <a:p>
            <a:r>
              <a:rPr lang="en-GB" sz="1467"/>
              <a:t>The initial position of any</a:t>
            </a:r>
            <a:r>
              <a:rPr lang="en-GB" sz="1467" baseline="0"/>
              <a:t> “</a:t>
            </a:r>
            <a:r>
              <a:rPr lang="en-GB" sz="1467" baseline="0" err="1"/>
              <a:t>xxx</a:t>
            </a:r>
            <a:r>
              <a:rPr lang="en-GB" sz="1467" err="1"/>
              <a:t>TOC</a:t>
            </a:r>
            <a:r>
              <a:rPr lang="en-GB" sz="1467"/>
              <a:t>” named Object(s) will be repeated on the actual slide</a:t>
            </a:r>
          </a:p>
          <a:p>
            <a:r>
              <a:rPr lang="en-GB" sz="1467"/>
              <a:t>The “tags” govern how</a:t>
            </a:r>
            <a:r>
              <a:rPr lang="en-GB" sz="1467" baseline="0"/>
              <a:t> the TOC slide is built. The “table” design has two rows to set the borders for “top”, “between” and “bottom”</a:t>
            </a:r>
          </a:p>
        </p:txBody>
      </p:sp>
      <p:sp>
        <p:nvSpPr>
          <p:cNvPr id="6" name="txtTags"/>
          <p:cNvSpPr txBox="1"/>
          <p:nvPr/>
        </p:nvSpPr>
        <p:spPr>
          <a:xfrm>
            <a:off x="372943" y="4101075"/>
            <a:ext cx="4090876" cy="2246769"/>
          </a:xfrm>
          <a:prstGeom prst="rect">
            <a:avLst/>
          </a:prstGeom>
          <a:noFill/>
        </p:spPr>
        <p:txBody>
          <a:bodyPr wrap="square" rtlCol="0">
            <a:spAutoFit/>
          </a:bodyPr>
          <a:lstStyle/>
          <a:p>
            <a:r>
              <a:rPr lang="en-GB" sz="1400"/>
              <a:t>&lt;tags&gt;</a:t>
            </a:r>
          </a:p>
          <a:p>
            <a:r>
              <a:rPr lang="en-GB" sz="1400"/>
              <a:t>Title=Contents</a:t>
            </a:r>
          </a:p>
          <a:p>
            <a:r>
              <a:rPr lang="en-GB" sz="1400"/>
              <a:t>Layout=TOC Slide</a:t>
            </a:r>
          </a:p>
          <a:p>
            <a:r>
              <a:rPr lang="en-GB" sz="1400" err="1"/>
              <a:t>SlideNumber</a:t>
            </a:r>
            <a:r>
              <a:rPr lang="en-GB" sz="1400"/>
              <a:t>=2</a:t>
            </a:r>
          </a:p>
          <a:p>
            <a:r>
              <a:rPr lang="en-GB" sz="1400"/>
              <a:t>Type=Table</a:t>
            </a:r>
          </a:p>
          <a:p>
            <a:r>
              <a:rPr lang="en-GB" sz="1400"/>
              <a:t>Table=</a:t>
            </a:r>
            <a:r>
              <a:rPr lang="en-GB" sz="1400" err="1"/>
              <a:t>tblTOC</a:t>
            </a:r>
            <a:endParaRPr lang="en-GB" sz="1400"/>
          </a:p>
          <a:p>
            <a:r>
              <a:rPr lang="en-GB" sz="1400"/>
              <a:t>Limit=6</a:t>
            </a:r>
          </a:p>
          <a:p>
            <a:r>
              <a:rPr lang="en-GB" sz="1400"/>
              <a:t>Entry1=&lt;title&gt; | </a:t>
            </a:r>
            <a:r>
              <a:rPr lang="en-GB" sz="1400" err="1"/>
              <a:t>plcSectionTitle</a:t>
            </a:r>
            <a:endParaRPr lang="en-GB" sz="1400"/>
          </a:p>
          <a:p>
            <a:r>
              <a:rPr lang="en-GB" sz="1400"/>
              <a:t>Entry2=&lt;no&gt; | {</a:t>
            </a:r>
            <a:r>
              <a:rPr lang="en-GB" sz="1400" err="1"/>
              <a:t>slidenumber</a:t>
            </a:r>
            <a:r>
              <a:rPr lang="en-GB" sz="1400"/>
              <a:t>}</a:t>
            </a:r>
          </a:p>
          <a:p>
            <a:r>
              <a:rPr lang="en-GB" sz="1400"/>
              <a:t>&lt;/tags&gt;</a:t>
            </a:r>
          </a:p>
        </p:txBody>
      </p:sp>
      <p:graphicFrame>
        <p:nvGraphicFramePr>
          <p:cNvPr id="7" name="tblTOC">
            <a:extLst>
              <a:ext uri="{FF2B5EF4-FFF2-40B4-BE49-F238E27FC236}">
                <a16:creationId xmlns:a16="http://schemas.microsoft.com/office/drawing/2014/main" id="{3E73165C-8440-40F3-B530-F882EC857511}"/>
              </a:ext>
            </a:extLst>
          </p:cNvPr>
          <p:cNvGraphicFramePr>
            <a:graphicFrameLocks noGrp="1"/>
          </p:cNvGraphicFramePr>
          <p:nvPr>
            <p:extLst>
              <p:ext uri="{D42A27DB-BD31-4B8C-83A1-F6EECF244321}">
                <p14:modId xmlns:p14="http://schemas.microsoft.com/office/powerpoint/2010/main" val="4270940288"/>
              </p:ext>
            </p:extLst>
          </p:nvPr>
        </p:nvGraphicFramePr>
        <p:xfrm>
          <a:off x="486833" y="1604433"/>
          <a:ext cx="11218331" cy="1344083"/>
        </p:xfrm>
        <a:graphic>
          <a:graphicData uri="http://schemas.openxmlformats.org/drawingml/2006/table">
            <a:tbl>
              <a:tblPr firstRow="1" bandRow="1">
                <a:tableStyleId>{2D5ABB26-0587-4C30-8999-92F81FD0307C}</a:tableStyleId>
              </a:tblPr>
              <a:tblGrid>
                <a:gridCol w="9929647">
                  <a:extLst>
                    <a:ext uri="{9D8B030D-6E8A-4147-A177-3AD203B41FA5}">
                      <a16:colId xmlns:a16="http://schemas.microsoft.com/office/drawing/2014/main" val="4268181363"/>
                    </a:ext>
                  </a:extLst>
                </a:gridCol>
                <a:gridCol w="1288684">
                  <a:extLst>
                    <a:ext uri="{9D8B030D-6E8A-4147-A177-3AD203B41FA5}">
                      <a16:colId xmlns:a16="http://schemas.microsoft.com/office/drawing/2014/main" val="1499760850"/>
                    </a:ext>
                  </a:extLst>
                </a:gridCol>
              </a:tblGrid>
              <a:tr h="67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a:ln>
                            <a:noFill/>
                          </a:ln>
                          <a:solidFill>
                            <a:schemeClr val="tx2"/>
                          </a:solidFill>
                          <a:effectLst/>
                          <a:uLnTx/>
                          <a:uFillTx/>
                          <a:latin typeface="+mn-lt"/>
                          <a:ea typeface="+mn-ea"/>
                          <a:cs typeface="+mn-cs"/>
                        </a:rPr>
                        <a:t>&lt;title&gt;</a:t>
                      </a:r>
                    </a:p>
                  </a:txBody>
                  <a:tcPr marL="0" marR="121920" marT="60960" marB="609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900"/>
                        <a:t>&lt;no&gt;</a:t>
                      </a:r>
                      <a:endParaRPr lang="en-US" sz="1900"/>
                    </a:p>
                  </a:txBody>
                  <a:tcPr marL="121920" marR="121920" marT="60960" marB="609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4799857"/>
                  </a:ext>
                </a:extLst>
              </a:tr>
              <a:tr h="67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00" b="1" i="0" u="none" strike="noStrike" kern="1200" cap="none" spc="0" normalizeH="0" baseline="0" noProof="0">
                        <a:ln>
                          <a:noFill/>
                        </a:ln>
                        <a:solidFill>
                          <a:schemeClr val="tx2"/>
                        </a:solidFill>
                        <a:effectLst/>
                        <a:uLnTx/>
                        <a:uFillTx/>
                        <a:latin typeface="+mn-lt"/>
                        <a:ea typeface="+mn-ea"/>
                        <a:cs typeface="+mn-cs"/>
                      </a:endParaRPr>
                    </a:p>
                  </a:txBody>
                  <a:tcPr marL="0" marR="121920" marT="60960" marB="609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900"/>
                    </a:p>
                  </a:txBody>
                  <a:tcPr marL="121920" marR="121920" marT="60960" marB="609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Colours"/>
          <p:cNvSpPr txBox="1"/>
          <p:nvPr/>
        </p:nvSpPr>
        <p:spPr>
          <a:xfrm>
            <a:off x="5711957" y="4101075"/>
            <a:ext cx="4512501" cy="2462213"/>
          </a:xfrm>
          <a:prstGeom prst="rect">
            <a:avLst/>
          </a:prstGeom>
          <a:noFill/>
        </p:spPr>
        <p:txBody>
          <a:bodyPr wrap="square" rtlCol="0">
            <a:spAutoFit/>
          </a:bodyPr>
          <a:lstStyle/>
          <a:p>
            <a:r>
              <a:rPr lang="en-GB" sz="1400"/>
              <a:t>The [x] numbers on the Divider Slide section title textbox names are the IDs for the Theme Colours …</a:t>
            </a:r>
          </a:p>
          <a:p>
            <a:endParaRPr lang="en-GB" sz="1400"/>
          </a:p>
          <a:p>
            <a:r>
              <a:rPr lang="en-GB" sz="1400"/>
              <a:t>16 = Background 2 (column 3)</a:t>
            </a:r>
          </a:p>
          <a:p>
            <a:r>
              <a:rPr lang="en-GB" sz="1400"/>
              <a:t>15 = Text 2 (column</a:t>
            </a:r>
            <a:r>
              <a:rPr lang="en-GB" sz="1400" baseline="0"/>
              <a:t> 4)</a:t>
            </a:r>
          </a:p>
          <a:p>
            <a:r>
              <a:rPr lang="en-GB" sz="1400" baseline="0"/>
              <a:t>5 = Accent 1 (column 5)</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6 = Accent 2 (column 6)</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7 = Accent 3 (column 7)</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8 = Accent 4 (column 8)</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9 = Accent 5 (column 9)</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10 = Accent 6 (column 10)</a:t>
            </a:r>
          </a:p>
        </p:txBody>
      </p:sp>
    </p:spTree>
    <p:extLst>
      <p:ext uri="{BB962C8B-B14F-4D97-AF65-F5344CB8AC3E}">
        <p14:creationId xmlns:p14="http://schemas.microsoft.com/office/powerpoint/2010/main" val="183728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43"/>
            <a:ext cx="12192000" cy="5732463"/>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lIns="121908" tIns="60955" rIns="121908" bIns="60955" anchor="ctr"/>
          <a:lstStyle/>
          <a:p>
            <a:pPr algn="ctr" defTabSz="609507" fontAlgn="auto">
              <a:spcBef>
                <a:spcPts val="0"/>
              </a:spcBef>
              <a:spcAft>
                <a:spcPts val="0"/>
              </a:spcAft>
              <a:defRPr/>
            </a:pPr>
            <a:endParaRPr lang="en-US" sz="2400" b="0">
              <a:solidFill>
                <a:schemeClr val="lt1"/>
              </a:solidFill>
              <a:latin typeface="+mn-lt"/>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428800" y="297601"/>
            <a:ext cx="1581448" cy="1100139"/>
          </a:xfrm>
          <a:prstGeom prst="rect">
            <a:avLst/>
          </a:prstGeom>
          <a:noFill/>
          <a:ln w="9525">
            <a:noFill/>
            <a:miter lim="800000"/>
            <a:headEnd/>
            <a:tailEnd/>
          </a:ln>
        </p:spPr>
      </p:pic>
      <p:sp>
        <p:nvSpPr>
          <p:cNvPr id="6" name="Rectangle 5"/>
          <p:cNvSpPr/>
          <p:nvPr/>
        </p:nvSpPr>
        <p:spPr>
          <a:xfrm>
            <a:off x="5759965" y="6693363"/>
            <a:ext cx="672075" cy="215900"/>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lIns="121908" tIns="60955" rIns="121908" bIns="60955" anchor="ctr"/>
          <a:lstStyle/>
          <a:p>
            <a:pPr algn="ctr" defTabSz="609507" fontAlgn="auto">
              <a:spcBef>
                <a:spcPts val="0"/>
              </a:spcBef>
              <a:spcAft>
                <a:spcPts val="0"/>
              </a:spcAft>
              <a:defRPr/>
            </a:pPr>
            <a:endParaRPr lang="en-US" sz="2400" b="0"/>
          </a:p>
        </p:txBody>
      </p:sp>
      <p:sp>
        <p:nvSpPr>
          <p:cNvPr id="2" name="Title 1"/>
          <p:cNvSpPr>
            <a:spLocks noGrp="1"/>
          </p:cNvSpPr>
          <p:nvPr>
            <p:ph type="title" hasCustomPrompt="1"/>
          </p:nvPr>
        </p:nvSpPr>
        <p:spPr>
          <a:xfrm>
            <a:off x="5519937" y="1641600"/>
            <a:ext cx="6048672" cy="2088232"/>
          </a:xfrm>
        </p:spPr>
        <p:txBody>
          <a:bodyPr/>
          <a:lstStyle>
            <a:lvl1pPr indent="0">
              <a:defRPr sz="6400">
                <a:solidFill>
                  <a:schemeClr val="bg1"/>
                </a:solidFill>
              </a:defRPr>
            </a:lvl1pPr>
          </a:lstStyle>
          <a:p>
            <a:r>
              <a:rPr lang="en-GB"/>
              <a:t>Title</a:t>
            </a:r>
          </a:p>
        </p:txBody>
      </p:sp>
      <p:sp>
        <p:nvSpPr>
          <p:cNvPr id="3" name="Content Placeholder 2"/>
          <p:cNvSpPr>
            <a:spLocks noGrp="1"/>
          </p:cNvSpPr>
          <p:nvPr>
            <p:ph idx="1" hasCustomPrompt="1"/>
          </p:nvPr>
        </p:nvSpPr>
        <p:spPr>
          <a:xfrm>
            <a:off x="623393" y="3933056"/>
            <a:ext cx="4992555" cy="1872208"/>
          </a:xfrm>
        </p:spPr>
        <p:txBody>
          <a:bodyPr/>
          <a:lstStyle>
            <a:lvl1pPr indent="0">
              <a:buNone/>
              <a:defRPr sz="4000" b="1" i="0">
                <a:solidFill>
                  <a:schemeClr val="bg1"/>
                </a:solidFill>
              </a:defRPr>
            </a:lvl1pPr>
            <a:lvl3pPr marL="304755" indent="-304755" algn="l">
              <a:defRPr sz="4000" b="1">
                <a:solidFill>
                  <a:schemeClr val="bg1"/>
                </a:solidFill>
              </a:defRPr>
            </a:lvl3pPr>
          </a:lstStyle>
          <a:p>
            <a:pPr lvl="0"/>
            <a:r>
              <a:rPr lang="en-US"/>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fld id="{3FDFAF59-80FD-42F8-B77B-6179688B7234}" type="datetimeFigureOut">
              <a:rPr lang="de-DE" smtClean="0"/>
              <a:t>22.03.2021</a:t>
            </a:fld>
            <a:endParaRPr lang="de-DE"/>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endParaRPr lang="de-DE"/>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2073775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1_Image with heading left slide">
    <p:spTree>
      <p:nvGrpSpPr>
        <p:cNvPr id="1" name=""/>
        <p:cNvGrpSpPr/>
        <p:nvPr/>
      </p:nvGrpSpPr>
      <p:grpSpPr>
        <a:xfrm>
          <a:off x="0" y="0"/>
          <a:ext cx="0" cy="0"/>
          <a:chOff x="0" y="0"/>
          <a:chExt cx="0" cy="0"/>
        </a:xfrm>
      </p:grpSpPr>
      <p:sp>
        <p:nvSpPr>
          <p:cNvPr id="8" name="Rechthoek 2"/>
          <p:cNvSpPr/>
          <p:nvPr/>
        </p:nvSpPr>
        <p:spPr>
          <a:xfrm>
            <a:off x="-9524" y="6"/>
            <a:ext cx="4176000" cy="5989639"/>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defTabSz="914262">
              <a:lnSpc>
                <a:spcPct val="95000"/>
              </a:lnSpc>
              <a:spcBef>
                <a:spcPct val="20000"/>
              </a:spcBef>
              <a:spcAft>
                <a:spcPct val="20000"/>
              </a:spcAft>
              <a:buClr>
                <a:srgbClr val="0F3277"/>
              </a:buClr>
              <a:buSzPct val="115000"/>
            </a:pPr>
            <a:endParaRPr lang="en-US" sz="1900" b="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3" y="558800"/>
            <a:ext cx="3226676" cy="1993901"/>
          </a:xfrm>
          <a:prstGeom prst="rect">
            <a:avLst/>
          </a:prstGeom>
        </p:spPr>
        <p:txBody>
          <a:bodyPr lIns="68573" tIns="34286" rIns="68573" bIns="34286" anchor="t"/>
          <a:lstStyle>
            <a:lvl1pPr marL="0" indent="0">
              <a:buFont typeface="Arial" charset="0"/>
              <a:buNone/>
              <a:defRPr sz="3600">
                <a:solidFill>
                  <a:schemeClr val="bg1"/>
                </a:solidFill>
                <a:latin typeface="Verdana"/>
                <a:cs typeface="Verdana"/>
              </a:defRPr>
            </a:lvl1pPr>
            <a:lvl3pPr marL="914262" indent="0" algn="l">
              <a:buNone/>
              <a:defRPr sz="3600">
                <a:solidFill>
                  <a:schemeClr val="bg1"/>
                </a:solidFill>
              </a:defRPr>
            </a:lvl3pPr>
          </a:lstStyle>
          <a:p>
            <a:pPr lvl="0"/>
            <a:r>
              <a:rPr lang="nl-NL" err="1"/>
              <a:t>Heading</a:t>
            </a:r>
            <a:endParaRPr lang="nl-NL"/>
          </a:p>
        </p:txBody>
      </p:sp>
      <p:sp>
        <p:nvSpPr>
          <p:cNvPr id="7" name="Tijdelijke aanduiding voor afbeelding 15"/>
          <p:cNvSpPr>
            <a:spLocks noGrp="1"/>
          </p:cNvSpPr>
          <p:nvPr>
            <p:ph type="pic" sz="quarter" idx="10" hasCustomPrompt="1"/>
          </p:nvPr>
        </p:nvSpPr>
        <p:spPr>
          <a:xfrm>
            <a:off x="4249743" y="6"/>
            <a:ext cx="7942263" cy="5989639"/>
          </a:xfrm>
          <a:prstGeom prst="rect">
            <a:avLst/>
          </a:prstGeom>
        </p:spPr>
        <p:txBody>
          <a:bodyPr lIns="68573" tIns="34286" rIns="68573" bIns="34286" anchor="ctr"/>
          <a:lstStyle>
            <a:lvl1pPr marL="0" indent="0" algn="ctr">
              <a:buNone/>
              <a:defRPr sz="1900">
                <a:latin typeface="Verdana"/>
                <a:cs typeface="Verdana"/>
              </a:defRPr>
            </a:lvl1pPr>
          </a:lstStyle>
          <a:p>
            <a:r>
              <a:rPr lang="nl-NL"/>
              <a:t>Image</a:t>
            </a:r>
          </a:p>
        </p:txBody>
      </p:sp>
    </p:spTree>
    <p:extLst>
      <p:ext uri="{BB962C8B-B14F-4D97-AF65-F5344CB8AC3E}">
        <p14:creationId xmlns:p14="http://schemas.microsoft.com/office/powerpoint/2010/main" val="798326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22.03.2021</a:t>
            </a:fld>
            <a:endParaRPr lang="de-DE"/>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92090233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2947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43210621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61A9150-DCDC-4714-9AFE-14F48CEE772A}"/>
              </a:ext>
            </a:extLst>
          </p:cNvPr>
          <p:cNvSpPr>
            <a:spLocks noGrp="1"/>
          </p:cNvSpPr>
          <p:nvPr>
            <p:ph type="pic" sz="quarter" idx="12"/>
          </p:nvPr>
        </p:nvSpPr>
        <p:spPr>
          <a:xfrm>
            <a:off x="4367808" y="0"/>
            <a:ext cx="7824192" cy="6858000"/>
          </a:xfrm>
          <a:custGeom>
            <a:avLst/>
            <a:gdLst>
              <a:gd name="connsiteX0" fmla="*/ 4381580 w 5868144"/>
              <a:gd name="connsiteY0" fmla="*/ 0 h 5143500"/>
              <a:gd name="connsiteX1" fmla="*/ 5868144 w 5868144"/>
              <a:gd name="connsiteY1" fmla="*/ 0 h 5143500"/>
              <a:gd name="connsiteX2" fmla="*/ 5868144 w 5868144"/>
              <a:gd name="connsiteY2" fmla="*/ 5143500 h 5143500"/>
              <a:gd name="connsiteX3" fmla="*/ 5322399 w 5868144"/>
              <a:gd name="connsiteY3" fmla="*/ 5143500 h 5143500"/>
              <a:gd name="connsiteX4" fmla="*/ 5299641 w 5868144"/>
              <a:gd name="connsiteY4" fmla="*/ 5126114 h 5143500"/>
              <a:gd name="connsiteX5" fmla="*/ 5276883 w 5868144"/>
              <a:gd name="connsiteY5" fmla="*/ 5143500 h 5143500"/>
              <a:gd name="connsiteX6" fmla="*/ 2792145 w 5868144"/>
              <a:gd name="connsiteY6" fmla="*/ 5143500 h 5143500"/>
              <a:gd name="connsiteX7" fmla="*/ 3275390 w 5868144"/>
              <a:gd name="connsiteY7" fmla="*/ 3579725 h 5143500"/>
              <a:gd name="connsiteX8" fmla="*/ 0 w 5868144"/>
              <a:gd name="connsiteY8" fmla="*/ 1077586 h 5143500"/>
              <a:gd name="connsiteX9" fmla="*/ 4048585 w 5868144"/>
              <a:gd name="connsiteY9" fmla="*/ 10776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43500">
                <a:moveTo>
                  <a:pt x="4381580" y="0"/>
                </a:moveTo>
                <a:lnTo>
                  <a:pt x="5868144" y="0"/>
                </a:lnTo>
                <a:lnTo>
                  <a:pt x="5868144" y="5143500"/>
                </a:lnTo>
                <a:lnTo>
                  <a:pt x="5322399" y="5143500"/>
                </a:lnTo>
                <a:lnTo>
                  <a:pt x="5299641" y="5126114"/>
                </a:lnTo>
                <a:lnTo>
                  <a:pt x="5276883" y="5143500"/>
                </a:lnTo>
                <a:lnTo>
                  <a:pt x="2792145" y="5143500"/>
                </a:lnTo>
                <a:lnTo>
                  <a:pt x="3275390" y="3579725"/>
                </a:lnTo>
                <a:lnTo>
                  <a:pt x="0" y="1077586"/>
                </a:lnTo>
                <a:lnTo>
                  <a:pt x="4048585" y="1077615"/>
                </a:lnTo>
                <a:close/>
              </a:path>
            </a:pathLst>
          </a:custGeom>
          <a:solidFill>
            <a:schemeClr val="bg1">
              <a:lumMod val="85000"/>
            </a:schemeClr>
          </a:solidFill>
        </p:spPr>
        <p:txBody>
          <a:bodyPr wrap="square" rIns="360000" anchor="ctr">
            <a:noAutofit/>
          </a:bodyPr>
          <a:lstStyle>
            <a:lvl1pPr algn="r">
              <a:defRPr/>
            </a:lvl1pPr>
          </a:lstStyle>
          <a:p>
            <a:r>
              <a:rPr lang="en-US" smtClean="0"/>
              <a:t>Click icon to add picture</a:t>
            </a:r>
            <a:endParaRPr lang="en-GB"/>
          </a:p>
        </p:txBody>
      </p:sp>
      <p:pic>
        <p:nvPicPr>
          <p:cNvPr id="12" name="Picture 11">
            <a:extLst>
              <a:ext uri="{FF2B5EF4-FFF2-40B4-BE49-F238E27FC236}">
                <a16:creationId xmlns:a16="http://schemas.microsoft.com/office/drawing/2014/main" id="{899118AF-EBC4-4B22-8C3E-5A5F513AD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3" name="Group 12">
            <a:extLst>
              <a:ext uri="{FF2B5EF4-FFF2-40B4-BE49-F238E27FC236}">
                <a16:creationId xmlns:a16="http://schemas.microsoft.com/office/drawing/2014/main" id="{E560BBEA-C99D-4270-ACDF-0B688598F013}"/>
              </a:ext>
            </a:extLst>
          </p:cNvPr>
          <p:cNvGrpSpPr/>
          <p:nvPr userDrawn="1"/>
        </p:nvGrpSpPr>
        <p:grpSpPr>
          <a:xfrm>
            <a:off x="285714" y="1858419"/>
            <a:ext cx="3613575" cy="1917275"/>
            <a:chOff x="176857" y="1420444"/>
            <a:chExt cx="3394376" cy="1800972"/>
          </a:xfrm>
        </p:grpSpPr>
        <p:pic>
          <p:nvPicPr>
            <p:cNvPr id="14" name="Picture 13">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15" name="Picture 14">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16" name="Picture 15">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sp>
        <p:nvSpPr>
          <p:cNvPr id="18" name="Text Placeholder 17">
            <a:extLst>
              <a:ext uri="{FF2B5EF4-FFF2-40B4-BE49-F238E27FC236}">
                <a16:creationId xmlns:a16="http://schemas.microsoft.com/office/drawing/2014/main" id="{1677D912-BC17-44AB-A788-A13D546F5A53}"/>
              </a:ext>
            </a:extLst>
          </p:cNvPr>
          <p:cNvSpPr>
            <a:spLocks noGrp="1"/>
          </p:cNvSpPr>
          <p:nvPr>
            <p:ph type="body" sz="quarter" idx="10"/>
          </p:nvPr>
        </p:nvSpPr>
        <p:spPr>
          <a:xfrm>
            <a:off x="464618" y="3863387"/>
            <a:ext cx="5609167" cy="717549"/>
          </a:xfrm>
        </p:spPr>
        <p:txBody>
          <a:bodyPr>
            <a:normAutofit/>
          </a:bodyPr>
          <a:lstStyle>
            <a:lvl1pPr>
              <a:defRPr sz="2400">
                <a:solidFill>
                  <a:schemeClr val="bg1"/>
                </a:solidFill>
              </a:defRPr>
            </a:lvl1pPr>
          </a:lstStyle>
          <a:p>
            <a:pPr lvl="0"/>
            <a:r>
              <a:rPr lang="en-US" smtClean="0"/>
              <a:t>Edit Master text styles</a:t>
            </a:r>
          </a:p>
        </p:txBody>
      </p:sp>
      <p:pic>
        <p:nvPicPr>
          <p:cNvPr id="20" name="Picture 19">
            <a:extLst>
              <a:ext uri="{FF2B5EF4-FFF2-40B4-BE49-F238E27FC236}">
                <a16:creationId xmlns:a16="http://schemas.microsoft.com/office/drawing/2014/main" id="{5BD02FE3-86AB-483A-B562-293D40B29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
        <p:nvSpPr>
          <p:cNvPr id="23" name="Text Placeholder 22">
            <a:extLst>
              <a:ext uri="{FF2B5EF4-FFF2-40B4-BE49-F238E27FC236}">
                <a16:creationId xmlns:a16="http://schemas.microsoft.com/office/drawing/2014/main" id="{0F45A45B-EBBF-4A9F-BBCD-CF5435CE63EC}"/>
              </a:ext>
            </a:extLst>
          </p:cNvPr>
          <p:cNvSpPr>
            <a:spLocks noGrp="1"/>
          </p:cNvSpPr>
          <p:nvPr>
            <p:ph type="body" sz="quarter" idx="11"/>
          </p:nvPr>
        </p:nvSpPr>
        <p:spPr>
          <a:xfrm>
            <a:off x="464618" y="4802718"/>
            <a:ext cx="5630333" cy="641349"/>
          </a:xfrm>
        </p:spPr>
        <p:txBody>
          <a:bodyPr>
            <a:normAutofit/>
          </a:bodyPr>
          <a:lstStyle>
            <a:lvl1pPr>
              <a:spcBef>
                <a:spcPts val="0"/>
              </a:spcBef>
              <a:spcAft>
                <a:spcPts val="0"/>
              </a:spcAft>
              <a:defRPr sz="1867">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78607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46FA30-1325-4C98-946E-11F497CFBE4A}"/>
              </a:ext>
            </a:extLst>
          </p:cNvPr>
          <p:cNvSpPr/>
          <p:nvPr userDrawn="1"/>
        </p:nvSpPr>
        <p:spPr>
          <a:xfrm>
            <a:off x="4463423" y="-2379"/>
            <a:ext cx="7724043" cy="6860380"/>
          </a:xfrm>
          <a:custGeom>
            <a:avLst/>
            <a:gdLst>
              <a:gd name="connsiteX0" fmla="*/ 5143337 w 5793032"/>
              <a:gd name="connsiteY0" fmla="*/ 0 h 5145285"/>
              <a:gd name="connsiteX1" fmla="*/ 5793032 w 5793032"/>
              <a:gd name="connsiteY1" fmla="*/ 0 h 5145285"/>
              <a:gd name="connsiteX2" fmla="*/ 5793032 w 5793032"/>
              <a:gd name="connsiteY2" fmla="*/ 5145285 h 5145285"/>
              <a:gd name="connsiteX3" fmla="*/ 3553361 w 5793032"/>
              <a:gd name="connsiteY3" fmla="*/ 5145285 h 5145285"/>
              <a:gd name="connsiteX4" fmla="*/ 3803456 w 5793032"/>
              <a:gd name="connsiteY4" fmla="*/ 4335978 h 5145285"/>
              <a:gd name="connsiteX5" fmla="*/ 0 w 5793032"/>
              <a:gd name="connsiteY5" fmla="*/ 1430439 h 5145285"/>
              <a:gd name="connsiteX6" fmla="*/ 4701307 w 5793032"/>
              <a:gd name="connsiteY6" fmla="*/ 1430472 h 5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032" h="5145285">
                <a:moveTo>
                  <a:pt x="5143337" y="0"/>
                </a:moveTo>
                <a:lnTo>
                  <a:pt x="5793032" y="0"/>
                </a:lnTo>
                <a:lnTo>
                  <a:pt x="5793032" y="5145285"/>
                </a:lnTo>
                <a:lnTo>
                  <a:pt x="3553361" y="5145285"/>
                </a:lnTo>
                <a:lnTo>
                  <a:pt x="3803456" y="4335978"/>
                </a:lnTo>
                <a:lnTo>
                  <a:pt x="0" y="1430439"/>
                </a:lnTo>
                <a:lnTo>
                  <a:pt x="4701307" y="1430472"/>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E1042EF3-4014-45F0-A80B-CA144DEF8F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Text Placeholder 7">
            <a:extLst>
              <a:ext uri="{FF2B5EF4-FFF2-40B4-BE49-F238E27FC236}">
                <a16:creationId xmlns:a16="http://schemas.microsoft.com/office/drawing/2014/main" id="{79760BC7-30ED-42E1-B7A3-21A1A35AF123}"/>
              </a:ext>
            </a:extLst>
          </p:cNvPr>
          <p:cNvSpPr>
            <a:spLocks noGrp="1"/>
          </p:cNvSpPr>
          <p:nvPr>
            <p:ph type="body" sz="quarter" idx="10" hasCustomPrompt="1"/>
          </p:nvPr>
        </p:nvSpPr>
        <p:spPr>
          <a:xfrm>
            <a:off x="1651000" y="1819979"/>
            <a:ext cx="8890003" cy="2887709"/>
          </a:xfrm>
        </p:spPr>
        <p:txBody>
          <a:bodyPr anchor="ctr">
            <a:normAutofit/>
          </a:bodyPr>
          <a:lstStyle>
            <a:lvl1pPr algn="ctr">
              <a:spcBef>
                <a:spcPts val="0"/>
              </a:spcBef>
              <a:spcAft>
                <a:spcPts val="0"/>
              </a:spcAft>
              <a:defRPr sz="4800" b="1">
                <a:solidFill>
                  <a:schemeClr val="bg1"/>
                </a:solidFill>
              </a:defRPr>
            </a:lvl1pPr>
            <a:lvl2pPr marL="0" indent="0">
              <a:buNone/>
              <a:defRPr/>
            </a:lvl2pPr>
          </a:lstStyle>
          <a:p>
            <a:pPr lvl="0"/>
            <a:r>
              <a:rPr lang="en-US"/>
              <a:t>Insert title here </a:t>
            </a:r>
          </a:p>
          <a:p>
            <a:pPr lvl="0"/>
            <a:r>
              <a:rPr lang="en-US"/>
              <a:t>Can span two lines</a:t>
            </a:r>
          </a:p>
        </p:txBody>
      </p:sp>
    </p:spTree>
    <p:extLst>
      <p:ext uri="{BB962C8B-B14F-4D97-AF65-F5344CB8AC3E}">
        <p14:creationId xmlns:p14="http://schemas.microsoft.com/office/powerpoint/2010/main" val="21462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TOC Source]">
    <p:bg>
      <p:bgPr>
        <a:solidFill>
          <a:schemeClr val="bg2"/>
        </a:solidFill>
        <a:effectLst/>
      </p:bgPr>
    </p:bg>
    <p:spTree>
      <p:nvGrpSpPr>
        <p:cNvPr id="1" name=""/>
        <p:cNvGrpSpPr/>
        <p:nvPr/>
      </p:nvGrpSpPr>
      <p:grpSpPr>
        <a:xfrm>
          <a:off x="0" y="0"/>
          <a:ext cx="0" cy="0"/>
          <a:chOff x="0" y="0"/>
          <a:chExt cx="0" cy="0"/>
        </a:xfrm>
      </p:grpSpPr>
      <p:sp>
        <p:nvSpPr>
          <p:cNvPr id="19" name="shpDivider">
            <a:extLst>
              <a:ext uri="{FF2B5EF4-FFF2-40B4-BE49-F238E27FC236}">
                <a16:creationId xmlns:a16="http://schemas.microsoft.com/office/drawing/2014/main" id="{252222A9-9904-4377-8973-4B050E96CAD7}"/>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bg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6]">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0520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 slide (grey) [TOC Source]">
    <p:bg>
      <p:bgPr>
        <a:solidFill>
          <a:schemeClr val="tx2"/>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2B974E0-6AF5-4ADC-B03C-6ECB10395BE6}"/>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5]">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95019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p:nvSpPr>
        <p:spPr>
          <a:xfrm flipH="1">
            <a:off x="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6096000" y="0"/>
            <a:ext cx="6096000" cy="6858000"/>
          </a:xfrm>
          <a:solidFill>
            <a:schemeClr val="bg1">
              <a:lumMod val="50000"/>
              <a:alpha val="46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endParaRPr lang="de-DE"/>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A4489FD0-501B-4C6F-9CB2-8996B7BF4EFE}" type="slidenum">
              <a:rPr lang="de-DE" smtClean="0"/>
              <a:t>‹#›</a:t>
            </a:fld>
            <a:endParaRPr lang="de-DE"/>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425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ivider slide (pink) [TOC Source]">
    <p:bg>
      <p:bgPr>
        <a:solidFill>
          <a:schemeClr val="accent3"/>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305A8AB-B78D-4A4F-BBA0-02349F10B57F}"/>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148310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vider slide (yellow) [TOC Source]">
    <p:bg>
      <p:bgPr>
        <a:solidFill>
          <a:schemeClr val="accent6"/>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516AA345-A8AD-4DD2-92A7-FB7D44573431}"/>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6">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0]">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44283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solidFill>
                  <a:srgbClr val="A50050"/>
                </a:solidFill>
              </a:defRPr>
            </a:lvl1p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486834" y="1604433"/>
            <a:ext cx="11218333"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197709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solidFill>
                  <a:srgbClr val="A50050"/>
                </a:solidFill>
              </a:defRPr>
            </a:lvl1pPr>
          </a:lstStyle>
          <a:p>
            <a:r>
              <a:rPr lang="en-US" smtClean="0"/>
              <a:t>Click to edit Master title style</a:t>
            </a:r>
            <a:endParaRPr lang="en-GB"/>
          </a:p>
        </p:txBody>
      </p:sp>
      <p:sp>
        <p:nvSpPr>
          <p:cNvPr id="3" name="Slide Number Placeholder 2">
            <a:extLst>
              <a:ext uri="{FF2B5EF4-FFF2-40B4-BE49-F238E27FC236}">
                <a16:creationId xmlns:a16="http://schemas.microsoft.com/office/drawing/2014/main" id="{EBA4DAB3-B493-4998-91F8-87C264C83B5C}"/>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546A24BF-089A-4C42-86AE-5DA645AE8418}"/>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167287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75CCF6-A42E-48EF-9E0F-054032E73219}"/>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24F6CC2F-8ADE-4ED0-BA06-5147A1F2E307}"/>
              </a:ext>
            </a:extLst>
          </p:cNvPr>
          <p:cNvSpPr>
            <a:spLocks noGrp="1"/>
          </p:cNvSpPr>
          <p:nvPr>
            <p:ph type="title"/>
          </p:nvPr>
        </p:nvSpPr>
        <p:spPr>
          <a:xfrm>
            <a:off x="486834" y="580157"/>
            <a:ext cx="11218333" cy="736609"/>
          </a:xfrm>
        </p:spPr>
        <p:txBody>
          <a:bodyPr/>
          <a:lstStyle>
            <a:lvl1pPr>
              <a:defRPr sz="2667"/>
            </a:lvl1p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id="{01EE2930-091E-4862-8CF1-7F3FB7CDDAD1}"/>
              </a:ext>
            </a:extLst>
          </p:cNvPr>
          <p:cNvSpPr>
            <a:spLocks noGrp="1"/>
          </p:cNvSpPr>
          <p:nvPr>
            <p:ph type="body" sz="quarter" idx="11"/>
          </p:nvPr>
        </p:nvSpPr>
        <p:spPr>
          <a:xfrm>
            <a:off x="6381967"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6">
            <a:extLst>
              <a:ext uri="{FF2B5EF4-FFF2-40B4-BE49-F238E27FC236}">
                <a16:creationId xmlns:a16="http://schemas.microsoft.com/office/drawing/2014/main" id="{78D0C1D8-6A4B-4DAE-996E-41E2B621901B}"/>
              </a:ext>
            </a:extLst>
          </p:cNvPr>
          <p:cNvSpPr>
            <a:spLocks noGrp="1"/>
          </p:cNvSpPr>
          <p:nvPr>
            <p:ph type="body" sz="quarter" idx="12"/>
          </p:nvPr>
        </p:nvSpPr>
        <p:spPr>
          <a:xfrm>
            <a:off x="486835"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BED88410-D031-47CD-8DA5-41EFDA7146E6}"/>
              </a:ext>
            </a:extLst>
          </p:cNvPr>
          <p:cNvSpPr>
            <a:spLocks noGrp="1"/>
          </p:cNvSpPr>
          <p:nvPr>
            <p:ph type="sldNum" sz="quarter" idx="13"/>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16A59023-DB21-4DAE-A1ED-7D5F59485FDA}"/>
              </a:ext>
            </a:extLst>
          </p:cNvPr>
          <p:cNvSpPr>
            <a:spLocks noGrp="1"/>
          </p:cNvSpPr>
          <p:nvPr>
            <p:ph type="ftr" sz="quarter" idx="14"/>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167011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content and 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3F30-EC7D-4A86-804A-F7567CB62F70}"/>
              </a:ext>
            </a:extLst>
          </p:cNvPr>
          <p:cNvSpPr>
            <a:spLocks noGrp="1"/>
          </p:cNvSpPr>
          <p:nvPr>
            <p:ph type="title"/>
          </p:nvPr>
        </p:nvSpPr>
        <p:spPr>
          <a:xfrm>
            <a:off x="486835" y="580157"/>
            <a:ext cx="5321133" cy="944817"/>
          </a:xfrm>
        </p:spPr>
        <p:txBody>
          <a:bodyPr>
            <a:normAutofit/>
          </a:bodyPr>
          <a:lstStyle>
            <a:lvl1pPr>
              <a:defRPr sz="2667"/>
            </a:lvl1pPr>
          </a:lstStyle>
          <a:p>
            <a:r>
              <a:rPr lang="en-US" smtClean="0"/>
              <a:t>Click to edit Master title style</a:t>
            </a:r>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Montreal"/>
              <a:ea typeface="+mn-ea"/>
              <a:cs typeface="+mn-cs"/>
            </a:endParaRPr>
          </a:p>
        </p:txBody>
      </p:sp>
      <p:sp>
        <p:nvSpPr>
          <p:cNvPr id="4" name="Freeform: Shape 3">
            <a:extLst>
              <a:ext uri="{FF2B5EF4-FFF2-40B4-BE49-F238E27FC236}">
                <a16:creationId xmlns:a16="http://schemas.microsoft.com/office/drawing/2014/main" id="{7894DB34-CDDF-4C75-9236-3075A7B7246E}"/>
              </a:ext>
            </a:extLst>
          </p:cNvPr>
          <p:cNvSpPr/>
          <p:nvPr userDrawn="1"/>
        </p:nvSpPr>
        <p:spPr>
          <a:xfrm flipH="1">
            <a:off x="6653752" y="2"/>
            <a:ext cx="5538248" cy="6857999"/>
          </a:xfrm>
          <a:custGeom>
            <a:avLst/>
            <a:gdLst>
              <a:gd name="connsiteX0" fmla="*/ 290616 w 4153686"/>
              <a:gd name="connsiteY0" fmla="*/ 0 h 5143499"/>
              <a:gd name="connsiteX1" fmla="*/ 0 w 4153686"/>
              <a:gd name="connsiteY1" fmla="*/ 0 h 5143499"/>
              <a:gd name="connsiteX2" fmla="*/ 0 w 4153686"/>
              <a:gd name="connsiteY2" fmla="*/ 5134864 h 5143499"/>
              <a:gd name="connsiteX3" fmla="*/ 11304 w 4153686"/>
              <a:gd name="connsiteY3" fmla="*/ 5143499 h 5143499"/>
              <a:gd name="connsiteX4" fmla="*/ 1880046 w 4153686"/>
              <a:gd name="connsiteY4" fmla="*/ 5143499 h 5143499"/>
              <a:gd name="connsiteX5" fmla="*/ 1409248 w 4153686"/>
              <a:gd name="connsiteY5" fmla="*/ 3620001 h 5143499"/>
              <a:gd name="connsiteX6" fmla="*/ 4153686 w 4153686"/>
              <a:gd name="connsiteY6" fmla="*/ 1523467 h 5143499"/>
              <a:gd name="connsiteX7" fmla="*/ 761390 w 4153686"/>
              <a:gd name="connsiteY7" fmla="*/ 152349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686" h="5143499">
                <a:moveTo>
                  <a:pt x="290616" y="0"/>
                </a:moveTo>
                <a:lnTo>
                  <a:pt x="0" y="0"/>
                </a:lnTo>
                <a:lnTo>
                  <a:pt x="0" y="5134864"/>
                </a:lnTo>
                <a:lnTo>
                  <a:pt x="11304" y="5143499"/>
                </a:lnTo>
                <a:lnTo>
                  <a:pt x="1880046" y="5143499"/>
                </a:lnTo>
                <a:lnTo>
                  <a:pt x="1409248" y="3620001"/>
                </a:lnTo>
                <a:lnTo>
                  <a:pt x="4153686" y="1523467"/>
                </a:lnTo>
                <a:lnTo>
                  <a:pt x="761390" y="1523491"/>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26DB7291-E93A-47BD-A511-1AC68590DB8A}"/>
              </a:ext>
            </a:extLst>
          </p:cNvPr>
          <p:cNvPicPr>
            <a:picLocks noChangeAspect="1"/>
          </p:cNvPicPr>
          <p:nvPr userDrawn="1"/>
        </p:nvPicPr>
        <p:blipFill>
          <a:blip r:embed="rId2"/>
          <a:stretch>
            <a:fillRect/>
          </a:stretch>
        </p:blipFill>
        <p:spPr>
          <a:xfrm>
            <a:off x="6653753" y="1508786"/>
            <a:ext cx="608223" cy="427049"/>
          </a:xfrm>
          <a:prstGeom prst="rect">
            <a:avLst/>
          </a:prstGeom>
        </p:spPr>
      </p:pic>
      <p:pic>
        <p:nvPicPr>
          <p:cNvPr id="6" name="Picture 5">
            <a:extLst>
              <a:ext uri="{FF2B5EF4-FFF2-40B4-BE49-F238E27FC236}">
                <a16:creationId xmlns:a16="http://schemas.microsoft.com/office/drawing/2014/main" id="{07C388D8-6741-4D49-8A0E-7BA7345A2FAE}"/>
              </a:ext>
            </a:extLst>
          </p:cNvPr>
          <p:cNvPicPr>
            <a:picLocks noChangeAspect="1"/>
          </p:cNvPicPr>
          <p:nvPr userDrawn="1"/>
        </p:nvPicPr>
        <p:blipFill>
          <a:blip r:embed="rId3"/>
          <a:stretch>
            <a:fillRect/>
          </a:stretch>
        </p:blipFill>
        <p:spPr>
          <a:xfrm>
            <a:off x="11121984" y="4773149"/>
            <a:ext cx="612816" cy="430275"/>
          </a:xfrm>
          <a:prstGeom prst="rect">
            <a:avLst/>
          </a:prstGeom>
        </p:spPr>
      </p:pic>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6400800" y="2084919"/>
            <a:ext cx="5486400" cy="2588683"/>
          </a:xfrm>
        </p:spPr>
        <p:txBody>
          <a:bodyPr>
            <a:normAutofit/>
          </a:bodyPr>
          <a:lstStyle>
            <a:lvl1pPr algn="ctr">
              <a:defRPr sz="2667" b="1">
                <a:solidFill>
                  <a:schemeClr val="bg1"/>
                </a:solidFill>
              </a:defRPr>
            </a:lvl1pPr>
            <a:lvl2pPr marL="0" indent="0">
              <a:buNone/>
              <a:defRPr/>
            </a:lvl2pPr>
          </a:lstStyle>
          <a:p>
            <a:pPr lvl="0"/>
            <a:r>
              <a:rPr lang="en-US" smtClean="0"/>
              <a:t>Edit Master text styles</a:t>
            </a:r>
          </a:p>
        </p:txBody>
      </p:sp>
      <p:sp>
        <p:nvSpPr>
          <p:cNvPr id="12" name="Text Placeholder 11">
            <a:extLst>
              <a:ext uri="{FF2B5EF4-FFF2-40B4-BE49-F238E27FC236}">
                <a16:creationId xmlns:a16="http://schemas.microsoft.com/office/drawing/2014/main" id="{56050808-E3C5-4EDD-B122-62362ADD2CE3}"/>
              </a:ext>
            </a:extLst>
          </p:cNvPr>
          <p:cNvSpPr>
            <a:spLocks noGrp="1"/>
          </p:cNvSpPr>
          <p:nvPr>
            <p:ph type="body" sz="quarter" idx="11"/>
          </p:nvPr>
        </p:nvSpPr>
        <p:spPr>
          <a:xfrm>
            <a:off x="486835" y="1605279"/>
            <a:ext cx="5321133" cy="4031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a:t>
            </a:fld>
            <a:endParaRPr lang="en-GB"/>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US"/>
              <a:t>Digital skills and online learning in Ukraine</a:t>
            </a:r>
            <a:endParaRPr lang="en-GB"/>
          </a:p>
        </p:txBody>
      </p:sp>
    </p:spTree>
    <p:extLst>
      <p:ext uri="{BB962C8B-B14F-4D97-AF65-F5344CB8AC3E}">
        <p14:creationId xmlns:p14="http://schemas.microsoft.com/office/powerpoint/2010/main" val="347064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har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a:off x="643952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3" name="Content Placeholder 2">
            <a:extLst>
              <a:ext uri="{FF2B5EF4-FFF2-40B4-BE49-F238E27FC236}">
                <a16:creationId xmlns:a16="http://schemas.microsoft.com/office/drawing/2014/main" id="{98541EC0-8590-426C-B9ED-DD806B9E067B}"/>
              </a:ext>
            </a:extLst>
          </p:cNvPr>
          <p:cNvSpPr>
            <a:spLocks noGrp="1"/>
          </p:cNvSpPr>
          <p:nvPr>
            <p:ph sz="quarter" idx="14"/>
          </p:nvPr>
        </p:nvSpPr>
        <p:spPr>
          <a:xfrm>
            <a:off x="6096001" y="1524000"/>
            <a:ext cx="5609167" cy="4607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7" name="Slide Number Placeholder 6">
            <a:extLst>
              <a:ext uri="{FF2B5EF4-FFF2-40B4-BE49-F238E27FC236}">
                <a16:creationId xmlns:a16="http://schemas.microsoft.com/office/drawing/2014/main" id="{5B310484-E012-45C2-9548-2764C062D598}"/>
              </a:ext>
            </a:extLst>
          </p:cNvPr>
          <p:cNvSpPr>
            <a:spLocks noGrp="1"/>
          </p:cNvSpPr>
          <p:nvPr>
            <p:ph type="sldNum" sz="quarter" idx="15"/>
          </p:nvPr>
        </p:nvSpPr>
        <p:spPr/>
        <p:txBody>
          <a:bodyPr/>
          <a:lstStyle/>
          <a:p>
            <a:fld id="{BA7DDD0C-F7B3-44FD-8FF2-ED85422D685B}" type="slidenum">
              <a:rPr lang="en-GB" smtClean="0"/>
              <a:pPr/>
              <a:t>‹#›</a:t>
            </a:fld>
            <a:endParaRPr lang="en-GB"/>
          </a:p>
        </p:txBody>
      </p:sp>
      <p:sp>
        <p:nvSpPr>
          <p:cNvPr id="2" name="Footer Placeholder 1">
            <a:extLst>
              <a:ext uri="{FF2B5EF4-FFF2-40B4-BE49-F238E27FC236}">
                <a16:creationId xmlns:a16="http://schemas.microsoft.com/office/drawing/2014/main" id="{74B01FCF-FEB0-48A2-B1C4-C0FD31E2E4C9}"/>
              </a:ext>
            </a:extLst>
          </p:cNvPr>
          <p:cNvSpPr>
            <a:spLocks noGrp="1"/>
          </p:cNvSpPr>
          <p:nvPr>
            <p:ph type="ftr" sz="quarter" idx="16"/>
          </p:nvPr>
        </p:nvSpPr>
        <p:spPr/>
        <p:txBody>
          <a:bodyPr/>
          <a:lstStyle/>
          <a:p>
            <a:r>
              <a:rPr lang="en-US"/>
              <a:t>Digital skills and online learning in Ukraine</a:t>
            </a:r>
            <a:endParaRPr lang="en-GB"/>
          </a:p>
        </p:txBody>
      </p:sp>
      <p:sp>
        <p:nvSpPr>
          <p:cNvPr id="9" name="Text Placeholder 11">
            <a:extLst>
              <a:ext uri="{FF2B5EF4-FFF2-40B4-BE49-F238E27FC236}">
                <a16:creationId xmlns:a16="http://schemas.microsoft.com/office/drawing/2014/main" id="{49B46601-6F4F-461B-99F8-9195194AADEC}"/>
              </a:ext>
            </a:extLst>
          </p:cNvPr>
          <p:cNvSpPr>
            <a:spLocks noGrp="1"/>
          </p:cNvSpPr>
          <p:nvPr>
            <p:ph type="body" sz="quarter" idx="11"/>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278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flipH="1">
            <a:off x="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6096000" y="0"/>
            <a:ext cx="6096000" cy="6858000"/>
          </a:xfrm>
          <a:solidFill>
            <a:schemeClr val="bg1">
              <a:lumMod val="50000"/>
              <a:alpha val="46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US"/>
              <a:t>Digital skills and online learning in Ukraine</a:t>
            </a:r>
            <a:endParaRPr lang="en-GB"/>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a:t>
            </a:fld>
            <a:endParaRPr lang="en-GB"/>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896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667">
                <a:solidFill>
                  <a:schemeClr val="accent3"/>
                </a:solidFill>
              </a:defRPr>
            </a:lvl1pPr>
          </a:lstStyle>
          <a:p>
            <a:r>
              <a:rPr lang="en-US" smtClean="0"/>
              <a:t>Click to edit Master title style</a:t>
            </a:r>
            <a:endParaRPr lang="en-GB"/>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324978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344175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667">
                <a:solidFill>
                  <a:schemeClr val="accent3"/>
                </a:solidFill>
              </a:defRPr>
            </a:lvl1pPr>
          </a:lstStyle>
          <a:p>
            <a:r>
              <a:rPr lang="en-US" smtClean="0"/>
              <a:t>Click to edit Master title style</a:t>
            </a:r>
            <a:endParaRPr lang="en-GB"/>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A4489FD0-501B-4C6F-9CB2-8996B7BF4EFE}" type="slidenum">
              <a:rPr lang="de-DE" smtClean="0"/>
              <a:t>‹#›</a:t>
            </a:fld>
            <a:endParaRPr lang="de-DE"/>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endParaRPr lang="de-DE"/>
          </a:p>
        </p:txBody>
      </p:sp>
    </p:spTree>
    <p:extLst>
      <p:ext uri="{BB962C8B-B14F-4D97-AF65-F5344CB8AC3E}">
        <p14:creationId xmlns:p14="http://schemas.microsoft.com/office/powerpoint/2010/main" val="149518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tx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FA57A72-39E4-4062-A3BB-65944D75D03F}"/>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 name="Title 1">
            <a:extLst>
              <a:ext uri="{FF2B5EF4-FFF2-40B4-BE49-F238E27FC236}">
                <a16:creationId xmlns:a16="http://schemas.microsoft.com/office/drawing/2014/main" id="{9EFEC5BF-F1AF-4C79-BA5E-14AFBEDCDDF0}"/>
              </a:ext>
            </a:extLst>
          </p:cNvPr>
          <p:cNvSpPr>
            <a:spLocks noGrp="1"/>
          </p:cNvSpPr>
          <p:nvPr>
            <p:ph type="title"/>
          </p:nvPr>
        </p:nvSpPr>
        <p:spPr>
          <a:xfrm>
            <a:off x="486835" y="580157"/>
            <a:ext cx="5321133" cy="736609"/>
          </a:xfrm>
        </p:spPr>
        <p:txBody>
          <a:bodyPr/>
          <a:lstStyle>
            <a:lvl1pPr>
              <a:defRPr sz="2667">
                <a:solidFill>
                  <a:schemeClr val="bg1"/>
                </a:solidFill>
              </a:defRPr>
            </a:lvl1pPr>
          </a:lstStyle>
          <a:p>
            <a:r>
              <a:rPr lang="en-US" smtClean="0"/>
              <a:t>Click to edit Master title style</a:t>
            </a:r>
            <a:endParaRPr lang="en-GB"/>
          </a:p>
        </p:txBody>
      </p:sp>
      <p:pic>
        <p:nvPicPr>
          <p:cNvPr id="4" name="Picture 3">
            <a:extLst>
              <a:ext uri="{FF2B5EF4-FFF2-40B4-BE49-F238E27FC236}">
                <a16:creationId xmlns:a16="http://schemas.microsoft.com/office/drawing/2014/main" id="{DF19FEB5-CAC4-46CB-8343-8ED780923E9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p:ph type="pic" sz="quarter" idx="11"/>
          </p:nvPr>
        </p:nvSpPr>
        <p:spPr>
          <a:xfrm>
            <a:off x="6096000" y="0"/>
            <a:ext cx="6096000" cy="6858000"/>
          </a:xfrm>
          <a:solidFill>
            <a:schemeClr val="bg1">
              <a:lumMod val="85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6" name="TextBox 5">
            <a:extLst>
              <a:ext uri="{FF2B5EF4-FFF2-40B4-BE49-F238E27FC236}">
                <a16:creationId xmlns:a16="http://schemas.microsoft.com/office/drawing/2014/main" id="{E30E2B8E-A6C6-434E-BC49-84B1E380E620}"/>
              </a:ext>
            </a:extLst>
          </p:cNvPr>
          <p:cNvSpPr txBox="1"/>
          <p:nvPr userDrawn="1"/>
        </p:nvSpPr>
        <p:spPr>
          <a:xfrm>
            <a:off x="352663" y="1391073"/>
            <a:ext cx="5455307" cy="4127733"/>
          </a:xfrm>
          <a:prstGeom prst="rect">
            <a:avLst/>
          </a:prstGeom>
          <a:noFill/>
        </p:spPr>
        <p:txBody>
          <a:bodyPr wrap="square" rtlCol="0">
            <a:spAutoFit/>
          </a:bodyPr>
          <a:lstStyle/>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1219170" rtl="0" eaLnBrk="1" fontAlgn="auto" latinLnBrk="0" hangingPunct="1">
              <a:lnSpc>
                <a:spcPct val="90000"/>
              </a:lnSpc>
              <a:spcBef>
                <a:spcPts val="0"/>
              </a:spcBef>
              <a:spcAft>
                <a:spcPts val="0"/>
              </a:spcAft>
              <a:buClrTx/>
              <a:buSzTx/>
              <a:buFontTx/>
              <a:buNone/>
              <a:tabLst/>
              <a:defRPr/>
            </a:pP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54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5" name="shpContents">
            <a:extLst>
              <a:ext uri="{FF2B5EF4-FFF2-40B4-BE49-F238E27FC236}">
                <a16:creationId xmlns:a16="http://schemas.microsoft.com/office/drawing/2014/main" id="{27FE8959-57A9-4075-8922-53F2524F22A9}"/>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xtTitle">
            <a:extLst>
              <a:ext uri="{FF2B5EF4-FFF2-40B4-BE49-F238E27FC236}">
                <a16:creationId xmlns:a16="http://schemas.microsoft.com/office/drawing/2014/main" id="{24427197-1212-4A20-9579-309E1581DAAB}"/>
              </a:ext>
            </a:extLst>
          </p:cNvPr>
          <p:cNvSpPr>
            <a:spLocks noGrp="1"/>
          </p:cNvSpPr>
          <p:nvPr>
            <p:ph type="title"/>
          </p:nvPr>
        </p:nvSpPr>
        <p:spPr/>
        <p:txBody>
          <a:bodyPr/>
          <a:lstStyle/>
          <a:p>
            <a:r>
              <a:rPr lang="en-US" smtClean="0"/>
              <a:t>Click to edit Master title style</a:t>
            </a:r>
            <a:endParaRPr lang="en-US"/>
          </a:p>
        </p:txBody>
      </p:sp>
      <p:sp>
        <p:nvSpPr>
          <p:cNvPr id="3" name="plcSlideNumber">
            <a:extLst>
              <a:ext uri="{FF2B5EF4-FFF2-40B4-BE49-F238E27FC236}">
                <a16:creationId xmlns:a16="http://schemas.microsoft.com/office/drawing/2014/main" id="{7E5FEA4A-F98E-4F56-9C50-EBADDE30904A}"/>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4" name="plcFooter">
            <a:extLst>
              <a:ext uri="{FF2B5EF4-FFF2-40B4-BE49-F238E27FC236}">
                <a16:creationId xmlns:a16="http://schemas.microsoft.com/office/drawing/2014/main" id="{86A737DF-B20B-4509-85D7-56576BACB988}"/>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79903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0063" y="6173092"/>
            <a:ext cx="957149" cy="410889"/>
          </a:xfrm>
          <a:prstGeom prst="rect">
            <a:avLst/>
          </a:prstGeom>
        </p:spPr>
      </p:pic>
      <p:cxnSp>
        <p:nvCxnSpPr>
          <p:cNvPr id="6" name="Straight Connector 5"/>
          <p:cNvCxnSpPr/>
          <p:nvPr userDrawn="1"/>
        </p:nvCxnSpPr>
        <p:spPr>
          <a:xfrm>
            <a:off x="310761" y="6000751"/>
            <a:ext cx="11558057" cy="0"/>
          </a:xfrm>
          <a:prstGeom prst="line">
            <a:avLst/>
          </a:prstGeom>
          <a:ln w="22225">
            <a:solidFill>
              <a:srgbClr val="A50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8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2"/>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 And Send To Back</a:t>
            </a:r>
            <a:endParaRPr lang="ko-KR" altLang="en-US"/>
          </a:p>
          <a:p>
            <a:endParaRPr lang="ko-KR" altLang="en-US"/>
          </a:p>
        </p:txBody>
      </p:sp>
    </p:spTree>
    <p:extLst>
      <p:ext uri="{BB962C8B-B14F-4D97-AF65-F5344CB8AC3E}">
        <p14:creationId xmlns:p14="http://schemas.microsoft.com/office/powerpoint/2010/main" val="9703756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rgbClr val="A50050"/>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9510"/>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a:t>BASIC LAYOUT</a:t>
            </a:r>
          </a:p>
        </p:txBody>
      </p:sp>
      <p:pic>
        <p:nvPicPr>
          <p:cNvPr id="3" name="Picture 2"/>
          <p:cNvPicPr>
            <a:picLocks noChangeAspect="1"/>
          </p:cNvPicPr>
          <p:nvPr userDrawn="1"/>
        </p:nvPicPr>
        <p:blipFill>
          <a:blip r:embed="rId2"/>
          <a:stretch>
            <a:fillRect/>
          </a:stretch>
        </p:blipFill>
        <p:spPr>
          <a:xfrm>
            <a:off x="317558" y="5637245"/>
            <a:ext cx="1553973" cy="1248139"/>
          </a:xfrm>
          <a:prstGeom prst="rect">
            <a:avLst/>
          </a:prstGeom>
        </p:spPr>
      </p:pic>
    </p:spTree>
    <p:extLst>
      <p:ext uri="{BB962C8B-B14F-4D97-AF65-F5344CB8AC3E}">
        <p14:creationId xmlns:p14="http://schemas.microsoft.com/office/powerpoint/2010/main" val="22767930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3200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8" name="Rectangle 7">
            <a:extLst>
              <a:ext uri="{FF2B5EF4-FFF2-40B4-BE49-F238E27FC236}">
                <a16:creationId xmlns:a16="http://schemas.microsoft.com/office/drawing/2014/main" id="{91CDAEB8-C380-4585-AF5E-9239B85467FF}"/>
              </a:ext>
            </a:extLst>
          </p:cNvPr>
          <p:cNvSpPr/>
          <p:nvPr userDrawn="1"/>
        </p:nvSpPr>
        <p:spPr>
          <a:xfrm>
            <a:off x="1" y="3120588"/>
            <a:ext cx="6481129" cy="1550691"/>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9"/>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9"/>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9"/>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380250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354011" y="1131593"/>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8"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4"/>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40"/>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5"/>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1197439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le only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9E82A-EBDC-4143-BED1-5468603366A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0064" y="6173093"/>
            <a:ext cx="957149" cy="410889"/>
          </a:xfrm>
          <a:prstGeom prst="rect">
            <a:avLst/>
          </a:prstGeom>
        </p:spPr>
      </p:pic>
    </p:spTree>
    <p:custDataLst>
      <p:tags r:id="rId1"/>
    </p:custDataLst>
    <p:extLst>
      <p:ext uri="{BB962C8B-B14F-4D97-AF65-F5344CB8AC3E}">
        <p14:creationId xmlns:p14="http://schemas.microsoft.com/office/powerpoint/2010/main" val="130874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A4489FD0-501B-4C6F-9CB2-8996B7BF4EFE}" type="slidenum">
              <a:rPr lang="de-DE" smtClean="0"/>
              <a:t>‹#›</a:t>
            </a:fld>
            <a:endParaRPr lang="de-DE"/>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90769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act slide">
    <p:bg>
      <p:bgPr>
        <a:solidFill>
          <a:schemeClr val="tx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FA57A72-39E4-4062-A3BB-65944D75D03F}"/>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 name="Title 1">
            <a:extLst>
              <a:ext uri="{FF2B5EF4-FFF2-40B4-BE49-F238E27FC236}">
                <a16:creationId xmlns:a16="http://schemas.microsoft.com/office/drawing/2014/main" id="{9EFEC5BF-F1AF-4C79-BA5E-14AFBEDCDDF0}"/>
              </a:ext>
            </a:extLst>
          </p:cNvPr>
          <p:cNvSpPr>
            <a:spLocks noGrp="1"/>
          </p:cNvSpPr>
          <p:nvPr>
            <p:ph type="title"/>
          </p:nvPr>
        </p:nvSpPr>
        <p:spPr>
          <a:xfrm>
            <a:off x="486835" y="580157"/>
            <a:ext cx="5321133" cy="736609"/>
          </a:xfrm>
        </p:spPr>
        <p:txBody>
          <a:bodyPr/>
          <a:lstStyle>
            <a:lvl1pPr>
              <a:defRPr sz="2667">
                <a:solidFill>
                  <a:schemeClr val="bg1"/>
                </a:solidFill>
              </a:defRPr>
            </a:lvl1pPr>
          </a:lstStyle>
          <a:p>
            <a:r>
              <a:rPr lang="en-US" smtClean="0"/>
              <a:t>Click to edit Master title style</a:t>
            </a:r>
            <a:endParaRPr lang="en-GB"/>
          </a:p>
        </p:txBody>
      </p:sp>
      <p:pic>
        <p:nvPicPr>
          <p:cNvPr id="4" name="Picture 3">
            <a:extLst>
              <a:ext uri="{FF2B5EF4-FFF2-40B4-BE49-F238E27FC236}">
                <a16:creationId xmlns:a16="http://schemas.microsoft.com/office/drawing/2014/main" id="{DF19FEB5-CAC4-46CB-8343-8ED780923E9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p:ph type="pic" sz="quarter" idx="11"/>
          </p:nvPr>
        </p:nvSpPr>
        <p:spPr>
          <a:xfrm>
            <a:off x="6096000" y="0"/>
            <a:ext cx="6096000" cy="6858000"/>
          </a:xfrm>
          <a:solidFill>
            <a:schemeClr val="bg1">
              <a:lumMod val="85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6" name="TextBox 5">
            <a:extLst>
              <a:ext uri="{FF2B5EF4-FFF2-40B4-BE49-F238E27FC236}">
                <a16:creationId xmlns:a16="http://schemas.microsoft.com/office/drawing/2014/main" id="{E30E2B8E-A6C6-434E-BC49-84B1E380E620}"/>
              </a:ext>
            </a:extLst>
          </p:cNvPr>
          <p:cNvSpPr txBox="1"/>
          <p:nvPr/>
        </p:nvSpPr>
        <p:spPr>
          <a:xfrm>
            <a:off x="352663" y="1391073"/>
            <a:ext cx="5455307" cy="4127733"/>
          </a:xfrm>
          <a:prstGeom prst="rect">
            <a:avLst/>
          </a:prstGeom>
          <a:noFill/>
        </p:spPr>
        <p:txBody>
          <a:bodyPr wrap="square" rtlCol="0">
            <a:spAutoFit/>
          </a:bodyPr>
          <a:lstStyle/>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1219170" rtl="0" eaLnBrk="1" fontAlgn="auto" latinLnBrk="0" hangingPunct="1">
              <a:lnSpc>
                <a:spcPct val="90000"/>
              </a:lnSpc>
              <a:spcBef>
                <a:spcPts val="0"/>
              </a:spcBef>
              <a:spcAft>
                <a:spcPts val="0"/>
              </a:spcAft>
              <a:buClrTx/>
              <a:buSzTx/>
              <a:buFontTx/>
              <a:buNone/>
              <a:tabLst/>
              <a:defRPr/>
            </a:pP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936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C Slide">
    <p:spTree>
      <p:nvGrpSpPr>
        <p:cNvPr id="1" name=""/>
        <p:cNvGrpSpPr/>
        <p:nvPr/>
      </p:nvGrpSpPr>
      <p:grpSpPr>
        <a:xfrm>
          <a:off x="0" y="0"/>
          <a:ext cx="0" cy="0"/>
          <a:chOff x="0" y="0"/>
          <a:chExt cx="0" cy="0"/>
        </a:xfrm>
      </p:grpSpPr>
      <p:sp>
        <p:nvSpPr>
          <p:cNvPr id="5" name="shpContents">
            <a:extLst>
              <a:ext uri="{FF2B5EF4-FFF2-40B4-BE49-F238E27FC236}">
                <a16:creationId xmlns:a16="http://schemas.microsoft.com/office/drawing/2014/main" id="{27FE8959-57A9-4075-8922-53F2524F22A9}"/>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xtTitle">
            <a:extLst>
              <a:ext uri="{FF2B5EF4-FFF2-40B4-BE49-F238E27FC236}">
                <a16:creationId xmlns:a16="http://schemas.microsoft.com/office/drawing/2014/main" id="{24427197-1212-4A20-9579-309E1581DAAB}"/>
              </a:ext>
            </a:extLst>
          </p:cNvPr>
          <p:cNvSpPr>
            <a:spLocks noGrp="1"/>
          </p:cNvSpPr>
          <p:nvPr>
            <p:ph type="title"/>
          </p:nvPr>
        </p:nvSpPr>
        <p:spPr/>
        <p:txBody>
          <a:bodyPr/>
          <a:lstStyle/>
          <a:p>
            <a:r>
              <a:rPr lang="en-US" smtClean="0"/>
              <a:t>Click to edit Master title style</a:t>
            </a:r>
            <a:endParaRPr lang="en-US"/>
          </a:p>
        </p:txBody>
      </p:sp>
      <p:sp>
        <p:nvSpPr>
          <p:cNvPr id="3" name="plcSlideNumber">
            <a:extLst>
              <a:ext uri="{FF2B5EF4-FFF2-40B4-BE49-F238E27FC236}">
                <a16:creationId xmlns:a16="http://schemas.microsoft.com/office/drawing/2014/main" id="{7E5FEA4A-F98E-4F56-9C50-EBADDE30904A}"/>
              </a:ext>
            </a:extLst>
          </p:cNvPr>
          <p:cNvSpPr>
            <a:spLocks noGrp="1"/>
          </p:cNvSpPr>
          <p:nvPr>
            <p:ph type="sldNum" sz="quarter" idx="10"/>
          </p:nvPr>
        </p:nvSpPr>
        <p:spPr/>
        <p:txBody>
          <a:bodyPr/>
          <a:lstStyle/>
          <a:p>
            <a:fld id="{A4489FD0-501B-4C6F-9CB2-8996B7BF4EFE}" type="slidenum">
              <a:rPr lang="de-DE" smtClean="0"/>
              <a:t>‹#›</a:t>
            </a:fld>
            <a:endParaRPr lang="de-DE"/>
          </a:p>
        </p:txBody>
      </p:sp>
      <p:sp>
        <p:nvSpPr>
          <p:cNvPr id="4" name="plcFooter">
            <a:extLst>
              <a:ext uri="{FF2B5EF4-FFF2-40B4-BE49-F238E27FC236}">
                <a16:creationId xmlns:a16="http://schemas.microsoft.com/office/drawing/2014/main" id="{86A737DF-B20B-4509-85D7-56576BACB988}"/>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66450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OC Master">
    <p:spTree>
      <p:nvGrpSpPr>
        <p:cNvPr id="1" name=""/>
        <p:cNvGrpSpPr/>
        <p:nvPr/>
      </p:nvGrpSpPr>
      <p:grpSpPr>
        <a:xfrm>
          <a:off x="0" y="0"/>
          <a:ext cx="0" cy="0"/>
          <a:chOff x="0" y="0"/>
          <a:chExt cx="0" cy="0"/>
        </a:xfrm>
      </p:grpSpPr>
      <p:sp>
        <p:nvSpPr>
          <p:cNvPr id="5" name="txtInfo"/>
          <p:cNvSpPr txBox="1"/>
          <p:nvPr/>
        </p:nvSpPr>
        <p:spPr>
          <a:xfrm>
            <a:off x="335360" y="260648"/>
            <a:ext cx="11251008" cy="1097865"/>
          </a:xfrm>
          <a:prstGeom prst="rect">
            <a:avLst/>
          </a:prstGeom>
          <a:noFill/>
        </p:spPr>
        <p:txBody>
          <a:bodyPr wrap="square" rtlCol="0">
            <a:spAutoFit/>
          </a:bodyPr>
          <a:lstStyle/>
          <a:p>
            <a:r>
              <a:rPr lang="en-GB" sz="2133"/>
              <a:t>TOC Design Slide – do </a:t>
            </a:r>
            <a:r>
              <a:rPr lang="en-GB" sz="2133">
                <a:solidFill>
                  <a:srgbClr val="FF0000"/>
                </a:solidFill>
              </a:rPr>
              <a:t>NOT</a:t>
            </a:r>
            <a:r>
              <a:rPr lang="en-GB" sz="2133"/>
              <a:t> use this layout.</a:t>
            </a:r>
          </a:p>
          <a:p>
            <a:r>
              <a:rPr lang="en-GB" sz="1467"/>
              <a:t>The</a:t>
            </a:r>
            <a:r>
              <a:rPr lang="en-GB" sz="1467" baseline="0"/>
              <a:t> TOC “Object(s)” shown below will be repeated on as many TOC Slides as needed</a:t>
            </a:r>
          </a:p>
          <a:p>
            <a:r>
              <a:rPr lang="en-GB" sz="1467"/>
              <a:t>The initial position of any</a:t>
            </a:r>
            <a:r>
              <a:rPr lang="en-GB" sz="1467" baseline="0"/>
              <a:t> “</a:t>
            </a:r>
            <a:r>
              <a:rPr lang="en-GB" sz="1467" baseline="0" err="1"/>
              <a:t>xxx</a:t>
            </a:r>
            <a:r>
              <a:rPr lang="en-GB" sz="1467" err="1"/>
              <a:t>TOC</a:t>
            </a:r>
            <a:r>
              <a:rPr lang="en-GB" sz="1467"/>
              <a:t>” named Object(s) will be repeated on the actual slide</a:t>
            </a:r>
          </a:p>
          <a:p>
            <a:r>
              <a:rPr lang="en-GB" sz="1467"/>
              <a:t>The “tags” govern how</a:t>
            </a:r>
            <a:r>
              <a:rPr lang="en-GB" sz="1467" baseline="0"/>
              <a:t> the TOC slide is built. The “table” design has two rows to set the borders for “top”, “between” and “bottom”</a:t>
            </a:r>
          </a:p>
        </p:txBody>
      </p:sp>
      <p:sp>
        <p:nvSpPr>
          <p:cNvPr id="6" name="txtTags"/>
          <p:cNvSpPr txBox="1"/>
          <p:nvPr/>
        </p:nvSpPr>
        <p:spPr>
          <a:xfrm>
            <a:off x="372943" y="4101075"/>
            <a:ext cx="4090876" cy="2246769"/>
          </a:xfrm>
          <a:prstGeom prst="rect">
            <a:avLst/>
          </a:prstGeom>
          <a:noFill/>
        </p:spPr>
        <p:txBody>
          <a:bodyPr wrap="square" rtlCol="0">
            <a:spAutoFit/>
          </a:bodyPr>
          <a:lstStyle/>
          <a:p>
            <a:r>
              <a:rPr lang="en-GB" sz="1400"/>
              <a:t>&lt;tags&gt;</a:t>
            </a:r>
          </a:p>
          <a:p>
            <a:r>
              <a:rPr lang="en-GB" sz="1400"/>
              <a:t>Title=Contents</a:t>
            </a:r>
          </a:p>
          <a:p>
            <a:r>
              <a:rPr lang="en-GB" sz="1400"/>
              <a:t>Layout=TOC Slide</a:t>
            </a:r>
          </a:p>
          <a:p>
            <a:r>
              <a:rPr lang="en-GB" sz="1400" err="1"/>
              <a:t>SlideNumber</a:t>
            </a:r>
            <a:r>
              <a:rPr lang="en-GB" sz="1400"/>
              <a:t>=2</a:t>
            </a:r>
          </a:p>
          <a:p>
            <a:r>
              <a:rPr lang="en-GB" sz="1400"/>
              <a:t>Type=Table</a:t>
            </a:r>
          </a:p>
          <a:p>
            <a:r>
              <a:rPr lang="en-GB" sz="1400"/>
              <a:t>Table=</a:t>
            </a:r>
            <a:r>
              <a:rPr lang="en-GB" sz="1400" err="1"/>
              <a:t>tblTOC</a:t>
            </a:r>
            <a:endParaRPr lang="en-GB" sz="1400"/>
          </a:p>
          <a:p>
            <a:r>
              <a:rPr lang="en-GB" sz="1400"/>
              <a:t>Limit=6</a:t>
            </a:r>
          </a:p>
          <a:p>
            <a:r>
              <a:rPr lang="en-GB" sz="1400"/>
              <a:t>Entry1=&lt;title&gt; | </a:t>
            </a:r>
            <a:r>
              <a:rPr lang="en-GB" sz="1400" err="1"/>
              <a:t>plcSectionTitle</a:t>
            </a:r>
            <a:endParaRPr lang="en-GB" sz="1400"/>
          </a:p>
          <a:p>
            <a:r>
              <a:rPr lang="en-GB" sz="1400"/>
              <a:t>Entry2=&lt;no&gt; | {</a:t>
            </a:r>
            <a:r>
              <a:rPr lang="en-GB" sz="1400" err="1"/>
              <a:t>slidenumber</a:t>
            </a:r>
            <a:r>
              <a:rPr lang="en-GB" sz="1400"/>
              <a:t>}</a:t>
            </a:r>
          </a:p>
          <a:p>
            <a:r>
              <a:rPr lang="en-GB" sz="1400"/>
              <a:t>&lt;/tags&gt;</a:t>
            </a:r>
          </a:p>
        </p:txBody>
      </p:sp>
      <p:graphicFrame>
        <p:nvGraphicFramePr>
          <p:cNvPr id="7" name="tblTOC">
            <a:extLst>
              <a:ext uri="{FF2B5EF4-FFF2-40B4-BE49-F238E27FC236}">
                <a16:creationId xmlns:a16="http://schemas.microsoft.com/office/drawing/2014/main" id="{3E73165C-8440-40F3-B530-F882EC857511}"/>
              </a:ext>
            </a:extLst>
          </p:cNvPr>
          <p:cNvGraphicFramePr>
            <a:graphicFrameLocks noGrp="1"/>
          </p:cNvGraphicFramePr>
          <p:nvPr>
            <p:extLst>
              <p:ext uri="{D42A27DB-BD31-4B8C-83A1-F6EECF244321}">
                <p14:modId xmlns:p14="http://schemas.microsoft.com/office/powerpoint/2010/main" val="3004304994"/>
              </p:ext>
            </p:extLst>
          </p:nvPr>
        </p:nvGraphicFramePr>
        <p:xfrm>
          <a:off x="486833" y="1604433"/>
          <a:ext cx="11218331" cy="1344083"/>
        </p:xfrm>
        <a:graphic>
          <a:graphicData uri="http://schemas.openxmlformats.org/drawingml/2006/table">
            <a:tbl>
              <a:tblPr firstRow="1" bandRow="1">
                <a:tableStyleId>{2D5ABB26-0587-4C30-8999-92F81FD0307C}</a:tableStyleId>
              </a:tblPr>
              <a:tblGrid>
                <a:gridCol w="9929647">
                  <a:extLst>
                    <a:ext uri="{9D8B030D-6E8A-4147-A177-3AD203B41FA5}">
                      <a16:colId xmlns:a16="http://schemas.microsoft.com/office/drawing/2014/main" val="4268181363"/>
                    </a:ext>
                  </a:extLst>
                </a:gridCol>
                <a:gridCol w="1288684">
                  <a:extLst>
                    <a:ext uri="{9D8B030D-6E8A-4147-A177-3AD203B41FA5}">
                      <a16:colId xmlns:a16="http://schemas.microsoft.com/office/drawing/2014/main" val="1499760850"/>
                    </a:ext>
                  </a:extLst>
                </a:gridCol>
              </a:tblGrid>
              <a:tr h="67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a:ln>
                            <a:noFill/>
                          </a:ln>
                          <a:solidFill>
                            <a:schemeClr val="tx2"/>
                          </a:solidFill>
                          <a:effectLst/>
                          <a:uLnTx/>
                          <a:uFillTx/>
                          <a:latin typeface="+mn-lt"/>
                          <a:ea typeface="+mn-ea"/>
                          <a:cs typeface="+mn-cs"/>
                        </a:rPr>
                        <a:t>&lt;title&gt;</a:t>
                      </a:r>
                    </a:p>
                  </a:txBody>
                  <a:tcPr marL="0" marR="121920" marT="60960" marB="609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900"/>
                        <a:t>&lt;no&gt;</a:t>
                      </a:r>
                      <a:endParaRPr lang="en-US" sz="1900"/>
                    </a:p>
                  </a:txBody>
                  <a:tcPr marL="121920" marR="121920" marT="60960" marB="609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4799857"/>
                  </a:ext>
                </a:extLst>
              </a:tr>
              <a:tr h="67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00" b="1" i="0" u="none" strike="noStrike" kern="1200" cap="none" spc="0" normalizeH="0" baseline="0" noProof="0">
                        <a:ln>
                          <a:noFill/>
                        </a:ln>
                        <a:solidFill>
                          <a:schemeClr val="tx2"/>
                        </a:solidFill>
                        <a:effectLst/>
                        <a:uLnTx/>
                        <a:uFillTx/>
                        <a:latin typeface="+mn-lt"/>
                        <a:ea typeface="+mn-ea"/>
                        <a:cs typeface="+mn-cs"/>
                      </a:endParaRPr>
                    </a:p>
                  </a:txBody>
                  <a:tcPr marL="0" marR="121920" marT="60960" marB="609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900"/>
                    </a:p>
                  </a:txBody>
                  <a:tcPr marL="121920" marR="121920" marT="60960" marB="609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Colours"/>
          <p:cNvSpPr txBox="1"/>
          <p:nvPr/>
        </p:nvSpPr>
        <p:spPr>
          <a:xfrm>
            <a:off x="5711957" y="4101075"/>
            <a:ext cx="4512501" cy="2462213"/>
          </a:xfrm>
          <a:prstGeom prst="rect">
            <a:avLst/>
          </a:prstGeom>
          <a:noFill/>
        </p:spPr>
        <p:txBody>
          <a:bodyPr wrap="square" rtlCol="0">
            <a:spAutoFit/>
          </a:bodyPr>
          <a:lstStyle/>
          <a:p>
            <a:r>
              <a:rPr lang="en-GB" sz="1400"/>
              <a:t>The [x] numbers on the Divider Slide section title textbox names are the IDs for the Theme Colours …</a:t>
            </a:r>
          </a:p>
          <a:p>
            <a:endParaRPr lang="en-GB" sz="1400"/>
          </a:p>
          <a:p>
            <a:r>
              <a:rPr lang="en-GB" sz="1400"/>
              <a:t>16 = Background 2 (column 3)</a:t>
            </a:r>
          </a:p>
          <a:p>
            <a:r>
              <a:rPr lang="en-GB" sz="1400"/>
              <a:t>15 = Text 2 (column</a:t>
            </a:r>
            <a:r>
              <a:rPr lang="en-GB" sz="1400" baseline="0"/>
              <a:t> 4)</a:t>
            </a:r>
          </a:p>
          <a:p>
            <a:r>
              <a:rPr lang="en-GB" sz="1400" baseline="0"/>
              <a:t>5 = Accent 1 (column 5)</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6 = Accent 2 (column 6)</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7 = Accent 3 (column 7)</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8 = Accent 4 (column 8)</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9 = Accent 5 (column 9)</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10 = Accent 6 (column 10)</a:t>
            </a:r>
          </a:p>
        </p:txBody>
      </p:sp>
    </p:spTree>
    <p:extLst>
      <p:ext uri="{BB962C8B-B14F-4D97-AF65-F5344CB8AC3E}">
        <p14:creationId xmlns:p14="http://schemas.microsoft.com/office/powerpoint/2010/main" val="116881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43"/>
            <a:ext cx="12192000" cy="5732463"/>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lIns="121908" tIns="60955" rIns="121908" bIns="60955" anchor="ctr"/>
          <a:lstStyle/>
          <a:p>
            <a:pPr algn="ctr" defTabSz="609507" fontAlgn="auto">
              <a:spcBef>
                <a:spcPts val="0"/>
              </a:spcBef>
              <a:spcAft>
                <a:spcPts val="0"/>
              </a:spcAft>
              <a:defRPr/>
            </a:pPr>
            <a:endParaRPr lang="en-US" sz="2400" b="0">
              <a:solidFill>
                <a:schemeClr val="lt1"/>
              </a:solidFill>
              <a:latin typeface="+mn-lt"/>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428800" y="297601"/>
            <a:ext cx="1581448" cy="1100139"/>
          </a:xfrm>
          <a:prstGeom prst="rect">
            <a:avLst/>
          </a:prstGeom>
          <a:noFill/>
          <a:ln w="9525">
            <a:noFill/>
            <a:miter lim="800000"/>
            <a:headEnd/>
            <a:tailEnd/>
          </a:ln>
        </p:spPr>
      </p:pic>
      <p:sp>
        <p:nvSpPr>
          <p:cNvPr id="6" name="Rectangle 5"/>
          <p:cNvSpPr/>
          <p:nvPr/>
        </p:nvSpPr>
        <p:spPr>
          <a:xfrm>
            <a:off x="5759965" y="6693363"/>
            <a:ext cx="672075" cy="215900"/>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lIns="121908" tIns="60955" rIns="121908" bIns="60955" anchor="ctr"/>
          <a:lstStyle/>
          <a:p>
            <a:pPr algn="ctr" defTabSz="609507" fontAlgn="auto">
              <a:spcBef>
                <a:spcPts val="0"/>
              </a:spcBef>
              <a:spcAft>
                <a:spcPts val="0"/>
              </a:spcAft>
              <a:defRPr/>
            </a:pPr>
            <a:endParaRPr lang="en-US" sz="2400" b="0"/>
          </a:p>
        </p:txBody>
      </p:sp>
      <p:sp>
        <p:nvSpPr>
          <p:cNvPr id="2" name="Title 1"/>
          <p:cNvSpPr>
            <a:spLocks noGrp="1"/>
          </p:cNvSpPr>
          <p:nvPr>
            <p:ph type="title" hasCustomPrompt="1"/>
          </p:nvPr>
        </p:nvSpPr>
        <p:spPr>
          <a:xfrm>
            <a:off x="5519937" y="1641600"/>
            <a:ext cx="6048672" cy="2088232"/>
          </a:xfrm>
        </p:spPr>
        <p:txBody>
          <a:bodyPr/>
          <a:lstStyle>
            <a:lvl1pPr indent="0">
              <a:defRPr sz="6400">
                <a:solidFill>
                  <a:schemeClr val="bg1"/>
                </a:solidFill>
              </a:defRPr>
            </a:lvl1pPr>
          </a:lstStyle>
          <a:p>
            <a:r>
              <a:rPr lang="en-GB"/>
              <a:t>Title</a:t>
            </a:r>
          </a:p>
        </p:txBody>
      </p:sp>
      <p:sp>
        <p:nvSpPr>
          <p:cNvPr id="3" name="Content Placeholder 2"/>
          <p:cNvSpPr>
            <a:spLocks noGrp="1"/>
          </p:cNvSpPr>
          <p:nvPr>
            <p:ph idx="1" hasCustomPrompt="1"/>
          </p:nvPr>
        </p:nvSpPr>
        <p:spPr>
          <a:xfrm>
            <a:off x="623393" y="3933056"/>
            <a:ext cx="4992555" cy="1872208"/>
          </a:xfrm>
        </p:spPr>
        <p:txBody>
          <a:bodyPr/>
          <a:lstStyle>
            <a:lvl1pPr indent="0">
              <a:buNone/>
              <a:defRPr sz="4000" b="1" i="0">
                <a:solidFill>
                  <a:schemeClr val="bg1"/>
                </a:solidFill>
              </a:defRPr>
            </a:lvl1pPr>
            <a:lvl3pPr marL="304755" indent="-304755" algn="l">
              <a:defRPr sz="4000" b="1">
                <a:solidFill>
                  <a:schemeClr val="bg1"/>
                </a:solidFill>
              </a:defRPr>
            </a:lvl3pPr>
          </a:lstStyle>
          <a:p>
            <a:pPr lvl="0"/>
            <a:r>
              <a:rPr lang="en-US"/>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fld id="{3FDFAF59-80FD-42F8-B77B-6179688B7234}" type="datetimeFigureOut">
              <a:rPr lang="de-DE" smtClean="0"/>
              <a:t>22.03.2021</a:t>
            </a:fld>
            <a:endParaRPr lang="de-DE"/>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endParaRPr lang="de-DE"/>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1907225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Image with heading left slide">
    <p:spTree>
      <p:nvGrpSpPr>
        <p:cNvPr id="1" name=""/>
        <p:cNvGrpSpPr/>
        <p:nvPr/>
      </p:nvGrpSpPr>
      <p:grpSpPr>
        <a:xfrm>
          <a:off x="0" y="0"/>
          <a:ext cx="0" cy="0"/>
          <a:chOff x="0" y="0"/>
          <a:chExt cx="0" cy="0"/>
        </a:xfrm>
      </p:grpSpPr>
      <p:sp>
        <p:nvSpPr>
          <p:cNvPr id="8" name="Rechthoek 2"/>
          <p:cNvSpPr/>
          <p:nvPr/>
        </p:nvSpPr>
        <p:spPr>
          <a:xfrm>
            <a:off x="-9524" y="6"/>
            <a:ext cx="4176000" cy="5989639"/>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defTabSz="914262">
              <a:lnSpc>
                <a:spcPct val="95000"/>
              </a:lnSpc>
              <a:spcBef>
                <a:spcPct val="20000"/>
              </a:spcBef>
              <a:spcAft>
                <a:spcPct val="20000"/>
              </a:spcAft>
              <a:buClr>
                <a:srgbClr val="0F3277"/>
              </a:buClr>
              <a:buSzPct val="115000"/>
            </a:pPr>
            <a:endParaRPr lang="en-US" sz="1900" b="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3" y="558800"/>
            <a:ext cx="3226676" cy="1993901"/>
          </a:xfrm>
          <a:prstGeom prst="rect">
            <a:avLst/>
          </a:prstGeom>
        </p:spPr>
        <p:txBody>
          <a:bodyPr lIns="68573" tIns="34286" rIns="68573" bIns="34286" anchor="t"/>
          <a:lstStyle>
            <a:lvl1pPr marL="0" indent="0">
              <a:buFont typeface="Arial" charset="0"/>
              <a:buNone/>
              <a:defRPr sz="3600">
                <a:solidFill>
                  <a:schemeClr val="bg1"/>
                </a:solidFill>
                <a:latin typeface="Verdana"/>
                <a:cs typeface="Verdana"/>
              </a:defRPr>
            </a:lvl1pPr>
            <a:lvl3pPr marL="914262" indent="0" algn="l">
              <a:buNone/>
              <a:defRPr sz="3600">
                <a:solidFill>
                  <a:schemeClr val="bg1"/>
                </a:solidFill>
              </a:defRPr>
            </a:lvl3pPr>
          </a:lstStyle>
          <a:p>
            <a:pPr lvl="0"/>
            <a:r>
              <a:rPr lang="nl-NL" err="1"/>
              <a:t>Heading</a:t>
            </a:r>
            <a:endParaRPr lang="nl-NL"/>
          </a:p>
        </p:txBody>
      </p:sp>
      <p:sp>
        <p:nvSpPr>
          <p:cNvPr id="7" name="Tijdelijke aanduiding voor afbeelding 15"/>
          <p:cNvSpPr>
            <a:spLocks noGrp="1"/>
          </p:cNvSpPr>
          <p:nvPr>
            <p:ph type="pic" sz="quarter" idx="10" hasCustomPrompt="1"/>
          </p:nvPr>
        </p:nvSpPr>
        <p:spPr>
          <a:xfrm>
            <a:off x="4249743" y="6"/>
            <a:ext cx="7942263" cy="5989639"/>
          </a:xfrm>
          <a:prstGeom prst="rect">
            <a:avLst/>
          </a:prstGeom>
        </p:spPr>
        <p:txBody>
          <a:bodyPr lIns="68573" tIns="34286" rIns="68573" bIns="34286" anchor="ctr"/>
          <a:lstStyle>
            <a:lvl1pPr marL="0" indent="0" algn="ctr">
              <a:buNone/>
              <a:defRPr sz="1900">
                <a:latin typeface="Verdana"/>
                <a:cs typeface="Verdana"/>
              </a:defRPr>
            </a:lvl1pPr>
          </a:lstStyle>
          <a:p>
            <a:r>
              <a:rPr lang="nl-NL"/>
              <a:t>Image</a:t>
            </a:r>
          </a:p>
        </p:txBody>
      </p:sp>
    </p:spTree>
    <p:extLst>
      <p:ext uri="{BB962C8B-B14F-4D97-AF65-F5344CB8AC3E}">
        <p14:creationId xmlns:p14="http://schemas.microsoft.com/office/powerpoint/2010/main" val="317785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tatement slid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46FA30-1325-4C98-946E-11F497CFBE4A}"/>
              </a:ext>
            </a:extLst>
          </p:cNvPr>
          <p:cNvSpPr/>
          <p:nvPr/>
        </p:nvSpPr>
        <p:spPr>
          <a:xfrm>
            <a:off x="4463423" y="-2379"/>
            <a:ext cx="7724043" cy="6860380"/>
          </a:xfrm>
          <a:custGeom>
            <a:avLst/>
            <a:gdLst>
              <a:gd name="connsiteX0" fmla="*/ 5143337 w 5793032"/>
              <a:gd name="connsiteY0" fmla="*/ 0 h 5145285"/>
              <a:gd name="connsiteX1" fmla="*/ 5793032 w 5793032"/>
              <a:gd name="connsiteY1" fmla="*/ 0 h 5145285"/>
              <a:gd name="connsiteX2" fmla="*/ 5793032 w 5793032"/>
              <a:gd name="connsiteY2" fmla="*/ 5145285 h 5145285"/>
              <a:gd name="connsiteX3" fmla="*/ 3553361 w 5793032"/>
              <a:gd name="connsiteY3" fmla="*/ 5145285 h 5145285"/>
              <a:gd name="connsiteX4" fmla="*/ 3803456 w 5793032"/>
              <a:gd name="connsiteY4" fmla="*/ 4335978 h 5145285"/>
              <a:gd name="connsiteX5" fmla="*/ 0 w 5793032"/>
              <a:gd name="connsiteY5" fmla="*/ 1430439 h 5145285"/>
              <a:gd name="connsiteX6" fmla="*/ 4701307 w 5793032"/>
              <a:gd name="connsiteY6" fmla="*/ 1430472 h 5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032" h="5145285">
                <a:moveTo>
                  <a:pt x="5143337" y="0"/>
                </a:moveTo>
                <a:lnTo>
                  <a:pt x="5793032" y="0"/>
                </a:lnTo>
                <a:lnTo>
                  <a:pt x="5793032" y="5145285"/>
                </a:lnTo>
                <a:lnTo>
                  <a:pt x="3553361" y="5145285"/>
                </a:lnTo>
                <a:lnTo>
                  <a:pt x="3803456" y="4335978"/>
                </a:lnTo>
                <a:lnTo>
                  <a:pt x="0" y="1430439"/>
                </a:lnTo>
                <a:lnTo>
                  <a:pt x="4701307" y="1430472"/>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E1042EF3-4014-45F0-A80B-CA144DEF8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Text Placeholder 7">
            <a:extLst>
              <a:ext uri="{FF2B5EF4-FFF2-40B4-BE49-F238E27FC236}">
                <a16:creationId xmlns:a16="http://schemas.microsoft.com/office/drawing/2014/main" id="{79760BC7-30ED-42E1-B7A3-21A1A35AF123}"/>
              </a:ext>
            </a:extLst>
          </p:cNvPr>
          <p:cNvSpPr>
            <a:spLocks noGrp="1"/>
          </p:cNvSpPr>
          <p:nvPr>
            <p:ph type="body" sz="quarter" idx="10" hasCustomPrompt="1"/>
          </p:nvPr>
        </p:nvSpPr>
        <p:spPr>
          <a:xfrm>
            <a:off x="1651000" y="1819979"/>
            <a:ext cx="8890003" cy="2887709"/>
          </a:xfrm>
        </p:spPr>
        <p:txBody>
          <a:bodyPr anchor="ctr">
            <a:normAutofit/>
          </a:bodyPr>
          <a:lstStyle>
            <a:lvl1pPr algn="ctr">
              <a:spcBef>
                <a:spcPts val="0"/>
              </a:spcBef>
              <a:spcAft>
                <a:spcPts val="0"/>
              </a:spcAft>
              <a:defRPr sz="4800" b="1">
                <a:solidFill>
                  <a:schemeClr val="bg1"/>
                </a:solidFill>
              </a:defRPr>
            </a:lvl1pPr>
            <a:lvl2pPr marL="0" indent="0">
              <a:buNone/>
              <a:defRPr/>
            </a:lvl2pPr>
          </a:lstStyle>
          <a:p>
            <a:pPr lvl="0"/>
            <a:r>
              <a:rPr lang="en-US"/>
              <a:t>Insert title here </a:t>
            </a:r>
          </a:p>
          <a:p>
            <a:pPr lvl="0"/>
            <a:r>
              <a:rPr lang="en-US"/>
              <a:t>Can span two lines</a:t>
            </a:r>
          </a:p>
        </p:txBody>
      </p:sp>
    </p:spTree>
    <p:extLst>
      <p:ext uri="{BB962C8B-B14F-4D97-AF65-F5344CB8AC3E}">
        <p14:creationId xmlns:p14="http://schemas.microsoft.com/office/powerpoint/2010/main" val="358733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22.03.2021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641601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68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4204847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22.03.2021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140056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61A9150-DCDC-4714-9AFE-14F48CEE772A}"/>
              </a:ext>
            </a:extLst>
          </p:cNvPr>
          <p:cNvSpPr>
            <a:spLocks noGrp="1"/>
          </p:cNvSpPr>
          <p:nvPr>
            <p:ph type="pic" sz="quarter" idx="12"/>
          </p:nvPr>
        </p:nvSpPr>
        <p:spPr>
          <a:xfrm>
            <a:off x="4367808" y="0"/>
            <a:ext cx="7824192" cy="6858000"/>
          </a:xfrm>
          <a:custGeom>
            <a:avLst/>
            <a:gdLst>
              <a:gd name="connsiteX0" fmla="*/ 4381580 w 5868144"/>
              <a:gd name="connsiteY0" fmla="*/ 0 h 5143500"/>
              <a:gd name="connsiteX1" fmla="*/ 5868144 w 5868144"/>
              <a:gd name="connsiteY1" fmla="*/ 0 h 5143500"/>
              <a:gd name="connsiteX2" fmla="*/ 5868144 w 5868144"/>
              <a:gd name="connsiteY2" fmla="*/ 5143500 h 5143500"/>
              <a:gd name="connsiteX3" fmla="*/ 5322399 w 5868144"/>
              <a:gd name="connsiteY3" fmla="*/ 5143500 h 5143500"/>
              <a:gd name="connsiteX4" fmla="*/ 5299641 w 5868144"/>
              <a:gd name="connsiteY4" fmla="*/ 5126114 h 5143500"/>
              <a:gd name="connsiteX5" fmla="*/ 5276883 w 5868144"/>
              <a:gd name="connsiteY5" fmla="*/ 5143500 h 5143500"/>
              <a:gd name="connsiteX6" fmla="*/ 2792145 w 5868144"/>
              <a:gd name="connsiteY6" fmla="*/ 5143500 h 5143500"/>
              <a:gd name="connsiteX7" fmla="*/ 3275390 w 5868144"/>
              <a:gd name="connsiteY7" fmla="*/ 3579725 h 5143500"/>
              <a:gd name="connsiteX8" fmla="*/ 0 w 5868144"/>
              <a:gd name="connsiteY8" fmla="*/ 1077586 h 5143500"/>
              <a:gd name="connsiteX9" fmla="*/ 4048585 w 5868144"/>
              <a:gd name="connsiteY9" fmla="*/ 10776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43500">
                <a:moveTo>
                  <a:pt x="4381580" y="0"/>
                </a:moveTo>
                <a:lnTo>
                  <a:pt x="5868144" y="0"/>
                </a:lnTo>
                <a:lnTo>
                  <a:pt x="5868144" y="5143500"/>
                </a:lnTo>
                <a:lnTo>
                  <a:pt x="5322399" y="5143500"/>
                </a:lnTo>
                <a:lnTo>
                  <a:pt x="5299641" y="5126114"/>
                </a:lnTo>
                <a:lnTo>
                  <a:pt x="5276883" y="5143500"/>
                </a:lnTo>
                <a:lnTo>
                  <a:pt x="2792145" y="5143500"/>
                </a:lnTo>
                <a:lnTo>
                  <a:pt x="3275390" y="3579725"/>
                </a:lnTo>
                <a:lnTo>
                  <a:pt x="0" y="1077586"/>
                </a:lnTo>
                <a:lnTo>
                  <a:pt x="4048585" y="1077615"/>
                </a:lnTo>
                <a:close/>
              </a:path>
            </a:pathLst>
          </a:custGeom>
          <a:solidFill>
            <a:schemeClr val="bg1">
              <a:lumMod val="85000"/>
            </a:schemeClr>
          </a:solidFill>
        </p:spPr>
        <p:txBody>
          <a:bodyPr wrap="square" rIns="360000" anchor="ctr">
            <a:noAutofit/>
          </a:bodyPr>
          <a:lstStyle>
            <a:lvl1pPr algn="r">
              <a:defRPr/>
            </a:lvl1pPr>
          </a:lstStyle>
          <a:p>
            <a:endParaRPr lang="en-GB"/>
          </a:p>
        </p:txBody>
      </p:sp>
      <p:pic>
        <p:nvPicPr>
          <p:cNvPr id="12" name="Picture 11">
            <a:extLst>
              <a:ext uri="{FF2B5EF4-FFF2-40B4-BE49-F238E27FC236}">
                <a16:creationId xmlns:a16="http://schemas.microsoft.com/office/drawing/2014/main" id="{899118AF-EBC4-4B22-8C3E-5A5F513AD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3" name="Group 12">
            <a:extLst>
              <a:ext uri="{FF2B5EF4-FFF2-40B4-BE49-F238E27FC236}">
                <a16:creationId xmlns:a16="http://schemas.microsoft.com/office/drawing/2014/main" id="{E560BBEA-C99D-4270-ACDF-0B688598F013}"/>
              </a:ext>
            </a:extLst>
          </p:cNvPr>
          <p:cNvGrpSpPr/>
          <p:nvPr userDrawn="1"/>
        </p:nvGrpSpPr>
        <p:grpSpPr>
          <a:xfrm>
            <a:off x="285714" y="1858419"/>
            <a:ext cx="3613575" cy="1917275"/>
            <a:chOff x="176857" y="1420444"/>
            <a:chExt cx="3394376" cy="1800972"/>
          </a:xfrm>
        </p:grpSpPr>
        <p:pic>
          <p:nvPicPr>
            <p:cNvPr id="14" name="Picture 13">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15" name="Picture 14">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16" name="Picture 15">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sp>
        <p:nvSpPr>
          <p:cNvPr id="18" name="Text Placeholder 17">
            <a:extLst>
              <a:ext uri="{FF2B5EF4-FFF2-40B4-BE49-F238E27FC236}">
                <a16:creationId xmlns:a16="http://schemas.microsoft.com/office/drawing/2014/main" id="{1677D912-BC17-44AB-A788-A13D546F5A53}"/>
              </a:ext>
            </a:extLst>
          </p:cNvPr>
          <p:cNvSpPr>
            <a:spLocks noGrp="1"/>
          </p:cNvSpPr>
          <p:nvPr>
            <p:ph type="body" sz="quarter" idx="10"/>
          </p:nvPr>
        </p:nvSpPr>
        <p:spPr>
          <a:xfrm>
            <a:off x="464618" y="3863387"/>
            <a:ext cx="5609167" cy="717549"/>
          </a:xfrm>
        </p:spPr>
        <p:txBody>
          <a:bodyPr>
            <a:normAutofit/>
          </a:bodyPr>
          <a:lstStyle>
            <a:lvl1pPr>
              <a:defRPr sz="2400">
                <a:solidFill>
                  <a:schemeClr val="bg1"/>
                </a:solidFill>
              </a:defRPr>
            </a:lvl1pPr>
          </a:lstStyle>
          <a:p>
            <a:pPr lvl="0"/>
            <a:r>
              <a:rPr lang="en-US"/>
              <a:t>Edit Master text styles</a:t>
            </a:r>
          </a:p>
        </p:txBody>
      </p:sp>
      <p:pic>
        <p:nvPicPr>
          <p:cNvPr id="20" name="Picture 19">
            <a:extLst>
              <a:ext uri="{FF2B5EF4-FFF2-40B4-BE49-F238E27FC236}">
                <a16:creationId xmlns:a16="http://schemas.microsoft.com/office/drawing/2014/main" id="{5BD02FE3-86AB-483A-B562-293D40B29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
        <p:nvSpPr>
          <p:cNvPr id="23" name="Text Placeholder 22">
            <a:extLst>
              <a:ext uri="{FF2B5EF4-FFF2-40B4-BE49-F238E27FC236}">
                <a16:creationId xmlns:a16="http://schemas.microsoft.com/office/drawing/2014/main" id="{0F45A45B-EBBF-4A9F-BBCD-CF5435CE63EC}"/>
              </a:ext>
            </a:extLst>
          </p:cNvPr>
          <p:cNvSpPr>
            <a:spLocks noGrp="1"/>
          </p:cNvSpPr>
          <p:nvPr>
            <p:ph type="body" sz="quarter" idx="11"/>
          </p:nvPr>
        </p:nvSpPr>
        <p:spPr>
          <a:xfrm>
            <a:off x="464618" y="4802718"/>
            <a:ext cx="5630333" cy="641349"/>
          </a:xfrm>
        </p:spPr>
        <p:txBody>
          <a:bodyPr>
            <a:normAutofit/>
          </a:bodyPr>
          <a:lstStyle>
            <a:lvl1pPr>
              <a:spcBef>
                <a:spcPts val="0"/>
              </a:spcBef>
              <a:spcAft>
                <a:spcPts val="0"/>
              </a:spcAft>
              <a:defRPr sz="1867">
                <a:solidFill>
                  <a:schemeClr val="bg1"/>
                </a:solidFill>
              </a:defRPr>
            </a:lvl1pPr>
          </a:lstStyle>
          <a:p>
            <a:pPr lvl="0"/>
            <a:r>
              <a:rPr lang="en-US"/>
              <a:t>Edit Master text styles</a:t>
            </a:r>
          </a:p>
        </p:txBody>
      </p:sp>
    </p:spTree>
    <p:extLst>
      <p:ext uri="{BB962C8B-B14F-4D97-AF65-F5344CB8AC3E}">
        <p14:creationId xmlns:p14="http://schemas.microsoft.com/office/powerpoint/2010/main" val="422144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pos="43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61A9150-DCDC-4714-9AFE-14F48CEE772A}"/>
              </a:ext>
            </a:extLst>
          </p:cNvPr>
          <p:cNvSpPr>
            <a:spLocks noGrp="1"/>
          </p:cNvSpPr>
          <p:nvPr>
            <p:ph type="pic" sz="quarter" idx="12"/>
          </p:nvPr>
        </p:nvSpPr>
        <p:spPr>
          <a:xfrm>
            <a:off x="4367808" y="0"/>
            <a:ext cx="7824192" cy="6858000"/>
          </a:xfrm>
          <a:custGeom>
            <a:avLst/>
            <a:gdLst>
              <a:gd name="connsiteX0" fmla="*/ 4381580 w 5868144"/>
              <a:gd name="connsiteY0" fmla="*/ 0 h 5143500"/>
              <a:gd name="connsiteX1" fmla="*/ 5868144 w 5868144"/>
              <a:gd name="connsiteY1" fmla="*/ 0 h 5143500"/>
              <a:gd name="connsiteX2" fmla="*/ 5868144 w 5868144"/>
              <a:gd name="connsiteY2" fmla="*/ 5143500 h 5143500"/>
              <a:gd name="connsiteX3" fmla="*/ 5322399 w 5868144"/>
              <a:gd name="connsiteY3" fmla="*/ 5143500 h 5143500"/>
              <a:gd name="connsiteX4" fmla="*/ 5299641 w 5868144"/>
              <a:gd name="connsiteY4" fmla="*/ 5126114 h 5143500"/>
              <a:gd name="connsiteX5" fmla="*/ 5276883 w 5868144"/>
              <a:gd name="connsiteY5" fmla="*/ 5143500 h 5143500"/>
              <a:gd name="connsiteX6" fmla="*/ 2792145 w 5868144"/>
              <a:gd name="connsiteY6" fmla="*/ 5143500 h 5143500"/>
              <a:gd name="connsiteX7" fmla="*/ 3275390 w 5868144"/>
              <a:gd name="connsiteY7" fmla="*/ 3579725 h 5143500"/>
              <a:gd name="connsiteX8" fmla="*/ 0 w 5868144"/>
              <a:gd name="connsiteY8" fmla="*/ 1077586 h 5143500"/>
              <a:gd name="connsiteX9" fmla="*/ 4048585 w 5868144"/>
              <a:gd name="connsiteY9" fmla="*/ 10776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43500">
                <a:moveTo>
                  <a:pt x="4381580" y="0"/>
                </a:moveTo>
                <a:lnTo>
                  <a:pt x="5868144" y="0"/>
                </a:lnTo>
                <a:lnTo>
                  <a:pt x="5868144" y="5143500"/>
                </a:lnTo>
                <a:lnTo>
                  <a:pt x="5322399" y="5143500"/>
                </a:lnTo>
                <a:lnTo>
                  <a:pt x="5299641" y="5126114"/>
                </a:lnTo>
                <a:lnTo>
                  <a:pt x="5276883" y="5143500"/>
                </a:lnTo>
                <a:lnTo>
                  <a:pt x="2792145" y="5143500"/>
                </a:lnTo>
                <a:lnTo>
                  <a:pt x="3275390" y="3579725"/>
                </a:lnTo>
                <a:lnTo>
                  <a:pt x="0" y="1077586"/>
                </a:lnTo>
                <a:lnTo>
                  <a:pt x="4048585" y="1077615"/>
                </a:lnTo>
                <a:close/>
              </a:path>
            </a:pathLst>
          </a:custGeom>
          <a:solidFill>
            <a:schemeClr val="bg1">
              <a:lumMod val="85000"/>
            </a:schemeClr>
          </a:solidFill>
        </p:spPr>
        <p:txBody>
          <a:bodyPr wrap="square" rIns="360000" anchor="ctr">
            <a:noAutofit/>
          </a:bodyPr>
          <a:lstStyle>
            <a:lvl1pPr algn="r">
              <a:defRPr/>
            </a:lvl1pPr>
          </a:lstStyle>
          <a:p>
            <a:r>
              <a:rPr lang="en-US" smtClean="0"/>
              <a:t>Click icon to add picture</a:t>
            </a:r>
            <a:endParaRPr lang="en-GB"/>
          </a:p>
        </p:txBody>
      </p:sp>
      <p:pic>
        <p:nvPicPr>
          <p:cNvPr id="12" name="Picture 11">
            <a:extLst>
              <a:ext uri="{FF2B5EF4-FFF2-40B4-BE49-F238E27FC236}">
                <a16:creationId xmlns:a16="http://schemas.microsoft.com/office/drawing/2014/main" id="{899118AF-EBC4-4B22-8C3E-5A5F513AD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3" name="Group 12">
            <a:extLst>
              <a:ext uri="{FF2B5EF4-FFF2-40B4-BE49-F238E27FC236}">
                <a16:creationId xmlns:a16="http://schemas.microsoft.com/office/drawing/2014/main" id="{E560BBEA-C99D-4270-ACDF-0B688598F013}"/>
              </a:ext>
            </a:extLst>
          </p:cNvPr>
          <p:cNvGrpSpPr/>
          <p:nvPr userDrawn="1"/>
        </p:nvGrpSpPr>
        <p:grpSpPr>
          <a:xfrm>
            <a:off x="285714" y="1858419"/>
            <a:ext cx="3613575" cy="1917275"/>
            <a:chOff x="176857" y="1420444"/>
            <a:chExt cx="3394376" cy="1800972"/>
          </a:xfrm>
        </p:grpSpPr>
        <p:pic>
          <p:nvPicPr>
            <p:cNvPr id="14" name="Picture 13">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15" name="Picture 14">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16" name="Picture 15">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sp>
        <p:nvSpPr>
          <p:cNvPr id="18" name="Text Placeholder 17">
            <a:extLst>
              <a:ext uri="{FF2B5EF4-FFF2-40B4-BE49-F238E27FC236}">
                <a16:creationId xmlns:a16="http://schemas.microsoft.com/office/drawing/2014/main" id="{1677D912-BC17-44AB-A788-A13D546F5A53}"/>
              </a:ext>
            </a:extLst>
          </p:cNvPr>
          <p:cNvSpPr>
            <a:spLocks noGrp="1"/>
          </p:cNvSpPr>
          <p:nvPr>
            <p:ph type="body" sz="quarter" idx="10"/>
          </p:nvPr>
        </p:nvSpPr>
        <p:spPr>
          <a:xfrm>
            <a:off x="464618" y="3863387"/>
            <a:ext cx="5609167" cy="717549"/>
          </a:xfrm>
        </p:spPr>
        <p:txBody>
          <a:bodyPr>
            <a:normAutofit/>
          </a:bodyPr>
          <a:lstStyle>
            <a:lvl1pPr>
              <a:defRPr sz="2400">
                <a:solidFill>
                  <a:schemeClr val="bg1"/>
                </a:solidFill>
              </a:defRPr>
            </a:lvl1pPr>
          </a:lstStyle>
          <a:p>
            <a:pPr lvl="0"/>
            <a:r>
              <a:rPr lang="en-US" smtClean="0"/>
              <a:t>Edit Master text styles</a:t>
            </a:r>
          </a:p>
        </p:txBody>
      </p:sp>
      <p:pic>
        <p:nvPicPr>
          <p:cNvPr id="20" name="Picture 19">
            <a:extLst>
              <a:ext uri="{FF2B5EF4-FFF2-40B4-BE49-F238E27FC236}">
                <a16:creationId xmlns:a16="http://schemas.microsoft.com/office/drawing/2014/main" id="{5BD02FE3-86AB-483A-B562-293D40B29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
        <p:nvSpPr>
          <p:cNvPr id="23" name="Text Placeholder 22">
            <a:extLst>
              <a:ext uri="{FF2B5EF4-FFF2-40B4-BE49-F238E27FC236}">
                <a16:creationId xmlns:a16="http://schemas.microsoft.com/office/drawing/2014/main" id="{0F45A45B-EBBF-4A9F-BBCD-CF5435CE63EC}"/>
              </a:ext>
            </a:extLst>
          </p:cNvPr>
          <p:cNvSpPr>
            <a:spLocks noGrp="1"/>
          </p:cNvSpPr>
          <p:nvPr>
            <p:ph type="body" sz="quarter" idx="11"/>
          </p:nvPr>
        </p:nvSpPr>
        <p:spPr>
          <a:xfrm>
            <a:off x="464618" y="4802718"/>
            <a:ext cx="5630333" cy="641349"/>
          </a:xfrm>
        </p:spPr>
        <p:txBody>
          <a:bodyPr>
            <a:normAutofit/>
          </a:bodyPr>
          <a:lstStyle>
            <a:lvl1pPr>
              <a:spcBef>
                <a:spcPts val="0"/>
              </a:spcBef>
              <a:spcAft>
                <a:spcPts val="0"/>
              </a:spcAft>
              <a:defRPr sz="1867">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69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46FA30-1325-4C98-946E-11F497CFBE4A}"/>
              </a:ext>
            </a:extLst>
          </p:cNvPr>
          <p:cNvSpPr/>
          <p:nvPr userDrawn="1"/>
        </p:nvSpPr>
        <p:spPr>
          <a:xfrm>
            <a:off x="4463423" y="-2379"/>
            <a:ext cx="7724043" cy="6860380"/>
          </a:xfrm>
          <a:custGeom>
            <a:avLst/>
            <a:gdLst>
              <a:gd name="connsiteX0" fmla="*/ 5143337 w 5793032"/>
              <a:gd name="connsiteY0" fmla="*/ 0 h 5145285"/>
              <a:gd name="connsiteX1" fmla="*/ 5793032 w 5793032"/>
              <a:gd name="connsiteY1" fmla="*/ 0 h 5145285"/>
              <a:gd name="connsiteX2" fmla="*/ 5793032 w 5793032"/>
              <a:gd name="connsiteY2" fmla="*/ 5145285 h 5145285"/>
              <a:gd name="connsiteX3" fmla="*/ 3553361 w 5793032"/>
              <a:gd name="connsiteY3" fmla="*/ 5145285 h 5145285"/>
              <a:gd name="connsiteX4" fmla="*/ 3803456 w 5793032"/>
              <a:gd name="connsiteY4" fmla="*/ 4335978 h 5145285"/>
              <a:gd name="connsiteX5" fmla="*/ 0 w 5793032"/>
              <a:gd name="connsiteY5" fmla="*/ 1430439 h 5145285"/>
              <a:gd name="connsiteX6" fmla="*/ 4701307 w 5793032"/>
              <a:gd name="connsiteY6" fmla="*/ 1430472 h 5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032" h="5145285">
                <a:moveTo>
                  <a:pt x="5143337" y="0"/>
                </a:moveTo>
                <a:lnTo>
                  <a:pt x="5793032" y="0"/>
                </a:lnTo>
                <a:lnTo>
                  <a:pt x="5793032" y="5145285"/>
                </a:lnTo>
                <a:lnTo>
                  <a:pt x="3553361" y="5145285"/>
                </a:lnTo>
                <a:lnTo>
                  <a:pt x="3803456" y="4335978"/>
                </a:lnTo>
                <a:lnTo>
                  <a:pt x="0" y="1430439"/>
                </a:lnTo>
                <a:lnTo>
                  <a:pt x="4701307" y="1430472"/>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E1042EF3-4014-45F0-A80B-CA144DEF8F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Text Placeholder 7">
            <a:extLst>
              <a:ext uri="{FF2B5EF4-FFF2-40B4-BE49-F238E27FC236}">
                <a16:creationId xmlns:a16="http://schemas.microsoft.com/office/drawing/2014/main" id="{79760BC7-30ED-42E1-B7A3-21A1A35AF123}"/>
              </a:ext>
            </a:extLst>
          </p:cNvPr>
          <p:cNvSpPr>
            <a:spLocks noGrp="1"/>
          </p:cNvSpPr>
          <p:nvPr>
            <p:ph type="body" sz="quarter" idx="10" hasCustomPrompt="1"/>
          </p:nvPr>
        </p:nvSpPr>
        <p:spPr>
          <a:xfrm>
            <a:off x="1651000" y="1819979"/>
            <a:ext cx="8890003" cy="2887709"/>
          </a:xfrm>
        </p:spPr>
        <p:txBody>
          <a:bodyPr anchor="ctr">
            <a:normAutofit/>
          </a:bodyPr>
          <a:lstStyle>
            <a:lvl1pPr algn="ctr">
              <a:spcBef>
                <a:spcPts val="0"/>
              </a:spcBef>
              <a:spcAft>
                <a:spcPts val="0"/>
              </a:spcAft>
              <a:defRPr sz="4800" b="1">
                <a:solidFill>
                  <a:schemeClr val="bg1"/>
                </a:solidFill>
              </a:defRPr>
            </a:lvl1pPr>
            <a:lvl2pPr marL="0" indent="0">
              <a:buNone/>
              <a:defRPr/>
            </a:lvl2pPr>
          </a:lstStyle>
          <a:p>
            <a:pPr lvl="0"/>
            <a:r>
              <a:rPr lang="en-US"/>
              <a:t>Insert title here </a:t>
            </a:r>
          </a:p>
          <a:p>
            <a:pPr lvl="0"/>
            <a:r>
              <a:rPr lang="en-US"/>
              <a:t>Can span two lines</a:t>
            </a:r>
          </a:p>
        </p:txBody>
      </p:sp>
    </p:spTree>
    <p:extLst>
      <p:ext uri="{BB962C8B-B14F-4D97-AF65-F5344CB8AC3E}">
        <p14:creationId xmlns:p14="http://schemas.microsoft.com/office/powerpoint/2010/main" val="393830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TOC Source]">
    <p:bg>
      <p:bgPr>
        <a:solidFill>
          <a:schemeClr val="bg2"/>
        </a:solidFill>
        <a:effectLst/>
      </p:bgPr>
    </p:bg>
    <p:spTree>
      <p:nvGrpSpPr>
        <p:cNvPr id="1" name=""/>
        <p:cNvGrpSpPr/>
        <p:nvPr/>
      </p:nvGrpSpPr>
      <p:grpSpPr>
        <a:xfrm>
          <a:off x="0" y="0"/>
          <a:ext cx="0" cy="0"/>
          <a:chOff x="0" y="0"/>
          <a:chExt cx="0" cy="0"/>
        </a:xfrm>
      </p:grpSpPr>
      <p:sp>
        <p:nvSpPr>
          <p:cNvPr id="19" name="shpDivider">
            <a:extLst>
              <a:ext uri="{FF2B5EF4-FFF2-40B4-BE49-F238E27FC236}">
                <a16:creationId xmlns:a16="http://schemas.microsoft.com/office/drawing/2014/main" id="{252222A9-9904-4377-8973-4B050E96CAD7}"/>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bg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6]">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16700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 (grey) [TOC Source]">
    <p:bg>
      <p:bgPr>
        <a:solidFill>
          <a:schemeClr val="tx2"/>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2B974E0-6AF5-4ADC-B03C-6ECB10395BE6}"/>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5]">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5751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pink) [TOC Source]">
    <p:bg>
      <p:bgPr>
        <a:solidFill>
          <a:schemeClr val="accent3"/>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305A8AB-B78D-4A4F-BBA0-02349F10B57F}"/>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154298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lide (blue) [TOC Source]">
    <p:bg>
      <p:bgPr>
        <a:solidFill>
          <a:schemeClr val="bg2"/>
        </a:solidFill>
        <a:effectLst/>
      </p:bgPr>
    </p:bg>
    <p:spTree>
      <p:nvGrpSpPr>
        <p:cNvPr id="1" name=""/>
        <p:cNvGrpSpPr/>
        <p:nvPr/>
      </p:nvGrpSpPr>
      <p:grpSpPr>
        <a:xfrm>
          <a:off x="0" y="0"/>
          <a:ext cx="0" cy="0"/>
          <a:chOff x="0" y="0"/>
          <a:chExt cx="0" cy="0"/>
        </a:xfrm>
      </p:grpSpPr>
      <p:sp>
        <p:nvSpPr>
          <p:cNvPr id="19" name="shpDivider">
            <a:extLst>
              <a:ext uri="{FF2B5EF4-FFF2-40B4-BE49-F238E27FC236}">
                <a16:creationId xmlns:a16="http://schemas.microsoft.com/office/drawing/2014/main" id="{252222A9-9904-4377-8973-4B050E96CAD7}"/>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bg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6]">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427099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yellow) [TOC Source]">
    <p:bg>
      <p:bgPr>
        <a:solidFill>
          <a:schemeClr val="accent6"/>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516AA345-A8AD-4DD2-92A7-FB7D44573431}"/>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6">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0]">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9568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solidFill>
                  <a:srgbClr val="A50050"/>
                </a:solidFill>
              </a:defRPr>
            </a:lvl1p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486834" y="1604433"/>
            <a:ext cx="11218333"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21434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solidFill>
                  <a:srgbClr val="A50050"/>
                </a:solidFill>
              </a:defRPr>
            </a:lvl1pPr>
          </a:lstStyle>
          <a:p>
            <a:r>
              <a:rPr lang="en-US" smtClean="0"/>
              <a:t>Click to edit Master title style</a:t>
            </a:r>
            <a:endParaRPr lang="en-GB"/>
          </a:p>
        </p:txBody>
      </p:sp>
      <p:sp>
        <p:nvSpPr>
          <p:cNvPr id="3" name="Slide Number Placeholder 2">
            <a:extLst>
              <a:ext uri="{FF2B5EF4-FFF2-40B4-BE49-F238E27FC236}">
                <a16:creationId xmlns:a16="http://schemas.microsoft.com/office/drawing/2014/main" id="{EBA4DAB3-B493-4998-91F8-87C264C83B5C}"/>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546A24BF-089A-4C42-86AE-5DA645AE8418}"/>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165189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75CCF6-A42E-48EF-9E0F-054032E73219}"/>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24F6CC2F-8ADE-4ED0-BA06-5147A1F2E307}"/>
              </a:ext>
            </a:extLst>
          </p:cNvPr>
          <p:cNvSpPr>
            <a:spLocks noGrp="1"/>
          </p:cNvSpPr>
          <p:nvPr>
            <p:ph type="title"/>
          </p:nvPr>
        </p:nvSpPr>
        <p:spPr>
          <a:xfrm>
            <a:off x="486834" y="580157"/>
            <a:ext cx="11218333" cy="736609"/>
          </a:xfrm>
        </p:spPr>
        <p:txBody>
          <a:bodyPr/>
          <a:lstStyle>
            <a:lvl1pPr>
              <a:defRPr sz="2667"/>
            </a:lvl1p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id="{01EE2930-091E-4862-8CF1-7F3FB7CDDAD1}"/>
              </a:ext>
            </a:extLst>
          </p:cNvPr>
          <p:cNvSpPr>
            <a:spLocks noGrp="1"/>
          </p:cNvSpPr>
          <p:nvPr>
            <p:ph type="body" sz="quarter" idx="11"/>
          </p:nvPr>
        </p:nvSpPr>
        <p:spPr>
          <a:xfrm>
            <a:off x="6381967"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6">
            <a:extLst>
              <a:ext uri="{FF2B5EF4-FFF2-40B4-BE49-F238E27FC236}">
                <a16:creationId xmlns:a16="http://schemas.microsoft.com/office/drawing/2014/main" id="{78D0C1D8-6A4B-4DAE-996E-41E2B621901B}"/>
              </a:ext>
            </a:extLst>
          </p:cNvPr>
          <p:cNvSpPr>
            <a:spLocks noGrp="1"/>
          </p:cNvSpPr>
          <p:nvPr>
            <p:ph type="body" sz="quarter" idx="12"/>
          </p:nvPr>
        </p:nvSpPr>
        <p:spPr>
          <a:xfrm>
            <a:off x="486835"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BED88410-D031-47CD-8DA5-41EFDA7146E6}"/>
              </a:ext>
            </a:extLst>
          </p:cNvPr>
          <p:cNvSpPr>
            <a:spLocks noGrp="1"/>
          </p:cNvSpPr>
          <p:nvPr>
            <p:ph type="sldNum" sz="quarter" idx="13"/>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16A59023-DB21-4DAE-A1ED-7D5F59485FDA}"/>
              </a:ext>
            </a:extLst>
          </p:cNvPr>
          <p:cNvSpPr>
            <a:spLocks noGrp="1"/>
          </p:cNvSpPr>
          <p:nvPr>
            <p:ph type="ftr" sz="quarter" idx="14"/>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4775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3F30-EC7D-4A86-804A-F7567CB62F70}"/>
              </a:ext>
            </a:extLst>
          </p:cNvPr>
          <p:cNvSpPr>
            <a:spLocks noGrp="1"/>
          </p:cNvSpPr>
          <p:nvPr>
            <p:ph type="title"/>
          </p:nvPr>
        </p:nvSpPr>
        <p:spPr>
          <a:xfrm>
            <a:off x="486835" y="580157"/>
            <a:ext cx="5321133" cy="944817"/>
          </a:xfrm>
        </p:spPr>
        <p:txBody>
          <a:bodyPr>
            <a:normAutofit/>
          </a:bodyPr>
          <a:lstStyle>
            <a:lvl1pPr>
              <a:defRPr sz="2667"/>
            </a:lvl1pPr>
          </a:lstStyle>
          <a:p>
            <a:r>
              <a:rPr lang="en-US" smtClean="0"/>
              <a:t>Click to edit Master title style</a:t>
            </a:r>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Montreal"/>
              <a:ea typeface="+mn-ea"/>
              <a:cs typeface="+mn-cs"/>
            </a:endParaRPr>
          </a:p>
        </p:txBody>
      </p:sp>
      <p:sp>
        <p:nvSpPr>
          <p:cNvPr id="4" name="Freeform: Shape 3">
            <a:extLst>
              <a:ext uri="{FF2B5EF4-FFF2-40B4-BE49-F238E27FC236}">
                <a16:creationId xmlns:a16="http://schemas.microsoft.com/office/drawing/2014/main" id="{7894DB34-CDDF-4C75-9236-3075A7B7246E}"/>
              </a:ext>
            </a:extLst>
          </p:cNvPr>
          <p:cNvSpPr/>
          <p:nvPr userDrawn="1"/>
        </p:nvSpPr>
        <p:spPr>
          <a:xfrm flipH="1">
            <a:off x="6653752" y="2"/>
            <a:ext cx="5538248" cy="6857999"/>
          </a:xfrm>
          <a:custGeom>
            <a:avLst/>
            <a:gdLst>
              <a:gd name="connsiteX0" fmla="*/ 290616 w 4153686"/>
              <a:gd name="connsiteY0" fmla="*/ 0 h 5143499"/>
              <a:gd name="connsiteX1" fmla="*/ 0 w 4153686"/>
              <a:gd name="connsiteY1" fmla="*/ 0 h 5143499"/>
              <a:gd name="connsiteX2" fmla="*/ 0 w 4153686"/>
              <a:gd name="connsiteY2" fmla="*/ 5134864 h 5143499"/>
              <a:gd name="connsiteX3" fmla="*/ 11304 w 4153686"/>
              <a:gd name="connsiteY3" fmla="*/ 5143499 h 5143499"/>
              <a:gd name="connsiteX4" fmla="*/ 1880046 w 4153686"/>
              <a:gd name="connsiteY4" fmla="*/ 5143499 h 5143499"/>
              <a:gd name="connsiteX5" fmla="*/ 1409248 w 4153686"/>
              <a:gd name="connsiteY5" fmla="*/ 3620001 h 5143499"/>
              <a:gd name="connsiteX6" fmla="*/ 4153686 w 4153686"/>
              <a:gd name="connsiteY6" fmla="*/ 1523467 h 5143499"/>
              <a:gd name="connsiteX7" fmla="*/ 761390 w 4153686"/>
              <a:gd name="connsiteY7" fmla="*/ 152349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686" h="5143499">
                <a:moveTo>
                  <a:pt x="290616" y="0"/>
                </a:moveTo>
                <a:lnTo>
                  <a:pt x="0" y="0"/>
                </a:lnTo>
                <a:lnTo>
                  <a:pt x="0" y="5134864"/>
                </a:lnTo>
                <a:lnTo>
                  <a:pt x="11304" y="5143499"/>
                </a:lnTo>
                <a:lnTo>
                  <a:pt x="1880046" y="5143499"/>
                </a:lnTo>
                <a:lnTo>
                  <a:pt x="1409248" y="3620001"/>
                </a:lnTo>
                <a:lnTo>
                  <a:pt x="4153686" y="1523467"/>
                </a:lnTo>
                <a:lnTo>
                  <a:pt x="761390" y="1523491"/>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26DB7291-E93A-47BD-A511-1AC68590DB8A}"/>
              </a:ext>
            </a:extLst>
          </p:cNvPr>
          <p:cNvPicPr>
            <a:picLocks noChangeAspect="1"/>
          </p:cNvPicPr>
          <p:nvPr userDrawn="1"/>
        </p:nvPicPr>
        <p:blipFill>
          <a:blip r:embed="rId2"/>
          <a:stretch>
            <a:fillRect/>
          </a:stretch>
        </p:blipFill>
        <p:spPr>
          <a:xfrm>
            <a:off x="6653753" y="1508786"/>
            <a:ext cx="608223" cy="427049"/>
          </a:xfrm>
          <a:prstGeom prst="rect">
            <a:avLst/>
          </a:prstGeom>
        </p:spPr>
      </p:pic>
      <p:pic>
        <p:nvPicPr>
          <p:cNvPr id="6" name="Picture 5">
            <a:extLst>
              <a:ext uri="{FF2B5EF4-FFF2-40B4-BE49-F238E27FC236}">
                <a16:creationId xmlns:a16="http://schemas.microsoft.com/office/drawing/2014/main" id="{07C388D8-6741-4D49-8A0E-7BA7345A2FAE}"/>
              </a:ext>
            </a:extLst>
          </p:cNvPr>
          <p:cNvPicPr>
            <a:picLocks noChangeAspect="1"/>
          </p:cNvPicPr>
          <p:nvPr userDrawn="1"/>
        </p:nvPicPr>
        <p:blipFill>
          <a:blip r:embed="rId3"/>
          <a:stretch>
            <a:fillRect/>
          </a:stretch>
        </p:blipFill>
        <p:spPr>
          <a:xfrm>
            <a:off x="11121984" y="4773149"/>
            <a:ext cx="612816" cy="430275"/>
          </a:xfrm>
          <a:prstGeom prst="rect">
            <a:avLst/>
          </a:prstGeom>
        </p:spPr>
      </p:pic>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6400800" y="2084919"/>
            <a:ext cx="5486400" cy="2588683"/>
          </a:xfrm>
        </p:spPr>
        <p:txBody>
          <a:bodyPr>
            <a:normAutofit/>
          </a:bodyPr>
          <a:lstStyle>
            <a:lvl1pPr algn="ctr">
              <a:defRPr sz="2667" b="1">
                <a:solidFill>
                  <a:schemeClr val="bg1"/>
                </a:solidFill>
              </a:defRPr>
            </a:lvl1pPr>
            <a:lvl2pPr marL="0" indent="0">
              <a:buNone/>
              <a:defRPr/>
            </a:lvl2pPr>
          </a:lstStyle>
          <a:p>
            <a:pPr lvl="0"/>
            <a:r>
              <a:rPr lang="en-US" smtClean="0"/>
              <a:t>Edit Master text styles</a:t>
            </a:r>
          </a:p>
        </p:txBody>
      </p:sp>
      <p:sp>
        <p:nvSpPr>
          <p:cNvPr id="12" name="Text Placeholder 11">
            <a:extLst>
              <a:ext uri="{FF2B5EF4-FFF2-40B4-BE49-F238E27FC236}">
                <a16:creationId xmlns:a16="http://schemas.microsoft.com/office/drawing/2014/main" id="{56050808-E3C5-4EDD-B122-62362ADD2CE3}"/>
              </a:ext>
            </a:extLst>
          </p:cNvPr>
          <p:cNvSpPr>
            <a:spLocks noGrp="1"/>
          </p:cNvSpPr>
          <p:nvPr>
            <p:ph type="body" sz="quarter" idx="11"/>
          </p:nvPr>
        </p:nvSpPr>
        <p:spPr>
          <a:xfrm>
            <a:off x="486835" y="1605279"/>
            <a:ext cx="5321133" cy="4031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a:t>
            </a:fld>
            <a:endParaRPr lang="en-GB"/>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US"/>
              <a:t>Digital skills and online learning in Ukraine</a:t>
            </a:r>
            <a:endParaRPr lang="en-GB"/>
          </a:p>
        </p:txBody>
      </p:sp>
    </p:spTree>
    <p:extLst>
      <p:ext uri="{BB962C8B-B14F-4D97-AF65-F5344CB8AC3E}">
        <p14:creationId xmlns:p14="http://schemas.microsoft.com/office/powerpoint/2010/main" val="29405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r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a:off x="643952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3" name="Content Placeholder 2">
            <a:extLst>
              <a:ext uri="{FF2B5EF4-FFF2-40B4-BE49-F238E27FC236}">
                <a16:creationId xmlns:a16="http://schemas.microsoft.com/office/drawing/2014/main" id="{98541EC0-8590-426C-B9ED-DD806B9E067B}"/>
              </a:ext>
            </a:extLst>
          </p:cNvPr>
          <p:cNvSpPr>
            <a:spLocks noGrp="1"/>
          </p:cNvSpPr>
          <p:nvPr>
            <p:ph sz="quarter" idx="14"/>
          </p:nvPr>
        </p:nvSpPr>
        <p:spPr>
          <a:xfrm>
            <a:off x="6096001" y="1524000"/>
            <a:ext cx="5609167" cy="4607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7" name="Slide Number Placeholder 6">
            <a:extLst>
              <a:ext uri="{FF2B5EF4-FFF2-40B4-BE49-F238E27FC236}">
                <a16:creationId xmlns:a16="http://schemas.microsoft.com/office/drawing/2014/main" id="{5B310484-E012-45C2-9548-2764C062D598}"/>
              </a:ext>
            </a:extLst>
          </p:cNvPr>
          <p:cNvSpPr>
            <a:spLocks noGrp="1"/>
          </p:cNvSpPr>
          <p:nvPr>
            <p:ph type="sldNum" sz="quarter" idx="15"/>
          </p:nvPr>
        </p:nvSpPr>
        <p:spPr/>
        <p:txBody>
          <a:bodyPr/>
          <a:lstStyle/>
          <a:p>
            <a:fld id="{BA7DDD0C-F7B3-44FD-8FF2-ED85422D685B}" type="slidenum">
              <a:rPr lang="en-GB" smtClean="0"/>
              <a:pPr/>
              <a:t>‹#›</a:t>
            </a:fld>
            <a:endParaRPr lang="en-GB"/>
          </a:p>
        </p:txBody>
      </p:sp>
      <p:sp>
        <p:nvSpPr>
          <p:cNvPr id="2" name="Footer Placeholder 1">
            <a:extLst>
              <a:ext uri="{FF2B5EF4-FFF2-40B4-BE49-F238E27FC236}">
                <a16:creationId xmlns:a16="http://schemas.microsoft.com/office/drawing/2014/main" id="{74B01FCF-FEB0-48A2-B1C4-C0FD31E2E4C9}"/>
              </a:ext>
            </a:extLst>
          </p:cNvPr>
          <p:cNvSpPr>
            <a:spLocks noGrp="1"/>
          </p:cNvSpPr>
          <p:nvPr>
            <p:ph type="ftr" sz="quarter" idx="16"/>
          </p:nvPr>
        </p:nvSpPr>
        <p:spPr/>
        <p:txBody>
          <a:bodyPr/>
          <a:lstStyle/>
          <a:p>
            <a:r>
              <a:rPr lang="en-US"/>
              <a:t>Digital skills and online learning in Ukraine</a:t>
            </a:r>
            <a:endParaRPr lang="en-GB"/>
          </a:p>
        </p:txBody>
      </p:sp>
      <p:sp>
        <p:nvSpPr>
          <p:cNvPr id="9" name="Text Placeholder 11">
            <a:extLst>
              <a:ext uri="{FF2B5EF4-FFF2-40B4-BE49-F238E27FC236}">
                <a16:creationId xmlns:a16="http://schemas.microsoft.com/office/drawing/2014/main" id="{49B46601-6F4F-461B-99F8-9195194AADEC}"/>
              </a:ext>
            </a:extLst>
          </p:cNvPr>
          <p:cNvSpPr>
            <a:spLocks noGrp="1"/>
          </p:cNvSpPr>
          <p:nvPr>
            <p:ph type="body" sz="quarter" idx="11"/>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355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flipH="1">
            <a:off x="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6096000" y="0"/>
            <a:ext cx="6096000" cy="6858000"/>
          </a:xfrm>
          <a:solidFill>
            <a:schemeClr val="bg1">
              <a:lumMod val="50000"/>
              <a:alpha val="46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US"/>
              <a:t>Digital skills and online learning in Ukraine</a:t>
            </a:r>
            <a:endParaRPr lang="en-GB"/>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a:t>
            </a:fld>
            <a:endParaRPr lang="en-GB"/>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971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667">
                <a:solidFill>
                  <a:schemeClr val="accent3"/>
                </a:solidFill>
              </a:defRPr>
            </a:lvl1pPr>
          </a:lstStyle>
          <a:p>
            <a:r>
              <a:rPr lang="en-US" smtClean="0"/>
              <a:t>Click to edit Master title style</a:t>
            </a:r>
            <a:endParaRPr lang="en-GB"/>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192392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372585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tx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FA57A72-39E4-4062-A3BB-65944D75D03F}"/>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 name="Title 1">
            <a:extLst>
              <a:ext uri="{FF2B5EF4-FFF2-40B4-BE49-F238E27FC236}">
                <a16:creationId xmlns:a16="http://schemas.microsoft.com/office/drawing/2014/main" id="{9EFEC5BF-F1AF-4C79-BA5E-14AFBEDCDDF0}"/>
              </a:ext>
            </a:extLst>
          </p:cNvPr>
          <p:cNvSpPr>
            <a:spLocks noGrp="1"/>
          </p:cNvSpPr>
          <p:nvPr>
            <p:ph type="title"/>
          </p:nvPr>
        </p:nvSpPr>
        <p:spPr>
          <a:xfrm>
            <a:off x="486835" y="580157"/>
            <a:ext cx="5321133" cy="736609"/>
          </a:xfrm>
        </p:spPr>
        <p:txBody>
          <a:bodyPr/>
          <a:lstStyle>
            <a:lvl1pPr>
              <a:defRPr sz="2667">
                <a:solidFill>
                  <a:schemeClr val="bg1"/>
                </a:solidFill>
              </a:defRPr>
            </a:lvl1pPr>
          </a:lstStyle>
          <a:p>
            <a:r>
              <a:rPr lang="en-US" smtClean="0"/>
              <a:t>Click to edit Master title style</a:t>
            </a:r>
            <a:endParaRPr lang="en-GB"/>
          </a:p>
        </p:txBody>
      </p:sp>
      <p:pic>
        <p:nvPicPr>
          <p:cNvPr id="4" name="Picture 3">
            <a:extLst>
              <a:ext uri="{FF2B5EF4-FFF2-40B4-BE49-F238E27FC236}">
                <a16:creationId xmlns:a16="http://schemas.microsoft.com/office/drawing/2014/main" id="{DF19FEB5-CAC4-46CB-8343-8ED780923E9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p:ph type="pic" sz="quarter" idx="11"/>
          </p:nvPr>
        </p:nvSpPr>
        <p:spPr>
          <a:xfrm>
            <a:off x="6096000" y="0"/>
            <a:ext cx="6096000" cy="6858000"/>
          </a:xfrm>
          <a:solidFill>
            <a:schemeClr val="bg1">
              <a:lumMod val="85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6" name="TextBox 5">
            <a:extLst>
              <a:ext uri="{FF2B5EF4-FFF2-40B4-BE49-F238E27FC236}">
                <a16:creationId xmlns:a16="http://schemas.microsoft.com/office/drawing/2014/main" id="{E30E2B8E-A6C6-434E-BC49-84B1E380E620}"/>
              </a:ext>
            </a:extLst>
          </p:cNvPr>
          <p:cNvSpPr txBox="1"/>
          <p:nvPr userDrawn="1"/>
        </p:nvSpPr>
        <p:spPr>
          <a:xfrm>
            <a:off x="352663" y="1391073"/>
            <a:ext cx="5455307" cy="4127733"/>
          </a:xfrm>
          <a:prstGeom prst="rect">
            <a:avLst/>
          </a:prstGeom>
          <a:noFill/>
        </p:spPr>
        <p:txBody>
          <a:bodyPr wrap="square" rtlCol="0">
            <a:spAutoFit/>
          </a:bodyPr>
          <a:lstStyle/>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1219170" rtl="0" eaLnBrk="1" fontAlgn="auto" latinLnBrk="0" hangingPunct="1">
              <a:lnSpc>
                <a:spcPct val="90000"/>
              </a:lnSpc>
              <a:spcBef>
                <a:spcPts val="0"/>
              </a:spcBef>
              <a:spcAft>
                <a:spcPts val="0"/>
              </a:spcAft>
              <a:buClrTx/>
              <a:buSzTx/>
              <a:buFontTx/>
              <a:buNone/>
              <a:tabLst/>
              <a:defRPr/>
            </a:pP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892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lide (grey) [TOC Source]">
    <p:bg>
      <p:bgPr>
        <a:solidFill>
          <a:schemeClr val="tx2"/>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2B974E0-6AF5-4ADC-B03C-6ECB10395BE6}"/>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5]">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91798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5" name="shpContents">
            <a:extLst>
              <a:ext uri="{FF2B5EF4-FFF2-40B4-BE49-F238E27FC236}">
                <a16:creationId xmlns:a16="http://schemas.microsoft.com/office/drawing/2014/main" id="{27FE8959-57A9-4075-8922-53F2524F22A9}"/>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xtTitle">
            <a:extLst>
              <a:ext uri="{FF2B5EF4-FFF2-40B4-BE49-F238E27FC236}">
                <a16:creationId xmlns:a16="http://schemas.microsoft.com/office/drawing/2014/main" id="{24427197-1212-4A20-9579-309E1581DAAB}"/>
              </a:ext>
            </a:extLst>
          </p:cNvPr>
          <p:cNvSpPr>
            <a:spLocks noGrp="1"/>
          </p:cNvSpPr>
          <p:nvPr>
            <p:ph type="title"/>
          </p:nvPr>
        </p:nvSpPr>
        <p:spPr/>
        <p:txBody>
          <a:bodyPr/>
          <a:lstStyle/>
          <a:p>
            <a:r>
              <a:rPr lang="en-US" smtClean="0"/>
              <a:t>Click to edit Master title style</a:t>
            </a:r>
            <a:endParaRPr lang="en-US"/>
          </a:p>
        </p:txBody>
      </p:sp>
      <p:sp>
        <p:nvSpPr>
          <p:cNvPr id="3" name="plcSlideNumber">
            <a:extLst>
              <a:ext uri="{FF2B5EF4-FFF2-40B4-BE49-F238E27FC236}">
                <a16:creationId xmlns:a16="http://schemas.microsoft.com/office/drawing/2014/main" id="{7E5FEA4A-F98E-4F56-9C50-EBADDE30904A}"/>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4" name="plcFooter">
            <a:extLst>
              <a:ext uri="{FF2B5EF4-FFF2-40B4-BE49-F238E27FC236}">
                <a16:creationId xmlns:a16="http://schemas.microsoft.com/office/drawing/2014/main" id="{86A737DF-B20B-4509-85D7-56576BACB988}"/>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7047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0063" y="6173092"/>
            <a:ext cx="957149" cy="410889"/>
          </a:xfrm>
          <a:prstGeom prst="rect">
            <a:avLst/>
          </a:prstGeom>
        </p:spPr>
      </p:pic>
      <p:cxnSp>
        <p:nvCxnSpPr>
          <p:cNvPr id="6" name="Straight Connector 5"/>
          <p:cNvCxnSpPr/>
          <p:nvPr userDrawn="1"/>
        </p:nvCxnSpPr>
        <p:spPr>
          <a:xfrm>
            <a:off x="310761" y="6000751"/>
            <a:ext cx="11558057" cy="0"/>
          </a:xfrm>
          <a:prstGeom prst="line">
            <a:avLst/>
          </a:prstGeom>
          <a:ln w="22225">
            <a:solidFill>
              <a:srgbClr val="A50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52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2"/>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 And Send To Back</a:t>
            </a:r>
            <a:endParaRPr lang="ko-KR" altLang="en-US"/>
          </a:p>
          <a:p>
            <a:endParaRPr lang="ko-KR" altLang="en-US"/>
          </a:p>
        </p:txBody>
      </p:sp>
    </p:spTree>
    <p:extLst>
      <p:ext uri="{BB962C8B-B14F-4D97-AF65-F5344CB8AC3E}">
        <p14:creationId xmlns:p14="http://schemas.microsoft.com/office/powerpoint/2010/main" val="2950805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rgbClr val="A50050"/>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9510"/>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a:t>BASIC LAYOUT</a:t>
            </a:r>
          </a:p>
        </p:txBody>
      </p:sp>
      <p:pic>
        <p:nvPicPr>
          <p:cNvPr id="3" name="Picture 2"/>
          <p:cNvPicPr>
            <a:picLocks noChangeAspect="1"/>
          </p:cNvPicPr>
          <p:nvPr userDrawn="1"/>
        </p:nvPicPr>
        <p:blipFill>
          <a:blip r:embed="rId2"/>
          <a:stretch>
            <a:fillRect/>
          </a:stretch>
        </p:blipFill>
        <p:spPr>
          <a:xfrm>
            <a:off x="317558" y="5637245"/>
            <a:ext cx="1553973" cy="1248139"/>
          </a:xfrm>
          <a:prstGeom prst="rect">
            <a:avLst/>
          </a:prstGeom>
        </p:spPr>
      </p:pic>
    </p:spTree>
    <p:extLst>
      <p:ext uri="{BB962C8B-B14F-4D97-AF65-F5344CB8AC3E}">
        <p14:creationId xmlns:p14="http://schemas.microsoft.com/office/powerpoint/2010/main" val="1866396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500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8" name="Rectangle 7">
            <a:extLst>
              <a:ext uri="{FF2B5EF4-FFF2-40B4-BE49-F238E27FC236}">
                <a16:creationId xmlns:a16="http://schemas.microsoft.com/office/drawing/2014/main" id="{91CDAEB8-C380-4585-AF5E-9239B85467FF}"/>
              </a:ext>
            </a:extLst>
          </p:cNvPr>
          <p:cNvSpPr/>
          <p:nvPr userDrawn="1"/>
        </p:nvSpPr>
        <p:spPr>
          <a:xfrm>
            <a:off x="1" y="3120588"/>
            <a:ext cx="6481129" cy="1550691"/>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9"/>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9"/>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9"/>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739759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354011" y="1131593"/>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8"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4"/>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40"/>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5"/>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150208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only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9E82A-EBDC-4143-BED1-5468603366A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0064" y="6173093"/>
            <a:ext cx="957149" cy="410889"/>
          </a:xfrm>
          <a:prstGeom prst="rect">
            <a:avLst/>
          </a:prstGeom>
        </p:spPr>
      </p:pic>
    </p:spTree>
    <p:custDataLst>
      <p:tags r:id="rId1"/>
    </p:custDataLst>
    <p:extLst>
      <p:ext uri="{BB962C8B-B14F-4D97-AF65-F5344CB8AC3E}">
        <p14:creationId xmlns:p14="http://schemas.microsoft.com/office/powerpoint/2010/main" val="7785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61A9150-DCDC-4714-9AFE-14F48CEE772A}"/>
              </a:ext>
            </a:extLst>
          </p:cNvPr>
          <p:cNvSpPr>
            <a:spLocks noGrp="1"/>
          </p:cNvSpPr>
          <p:nvPr>
            <p:ph type="pic" sz="quarter" idx="12"/>
          </p:nvPr>
        </p:nvSpPr>
        <p:spPr>
          <a:xfrm>
            <a:off x="4367808" y="0"/>
            <a:ext cx="7824192" cy="6858000"/>
          </a:xfrm>
          <a:custGeom>
            <a:avLst/>
            <a:gdLst>
              <a:gd name="connsiteX0" fmla="*/ 4381580 w 5868144"/>
              <a:gd name="connsiteY0" fmla="*/ 0 h 5143500"/>
              <a:gd name="connsiteX1" fmla="*/ 5868144 w 5868144"/>
              <a:gd name="connsiteY1" fmla="*/ 0 h 5143500"/>
              <a:gd name="connsiteX2" fmla="*/ 5868144 w 5868144"/>
              <a:gd name="connsiteY2" fmla="*/ 5143500 h 5143500"/>
              <a:gd name="connsiteX3" fmla="*/ 5322399 w 5868144"/>
              <a:gd name="connsiteY3" fmla="*/ 5143500 h 5143500"/>
              <a:gd name="connsiteX4" fmla="*/ 5299641 w 5868144"/>
              <a:gd name="connsiteY4" fmla="*/ 5126114 h 5143500"/>
              <a:gd name="connsiteX5" fmla="*/ 5276883 w 5868144"/>
              <a:gd name="connsiteY5" fmla="*/ 5143500 h 5143500"/>
              <a:gd name="connsiteX6" fmla="*/ 2792145 w 5868144"/>
              <a:gd name="connsiteY6" fmla="*/ 5143500 h 5143500"/>
              <a:gd name="connsiteX7" fmla="*/ 3275390 w 5868144"/>
              <a:gd name="connsiteY7" fmla="*/ 3579725 h 5143500"/>
              <a:gd name="connsiteX8" fmla="*/ 0 w 5868144"/>
              <a:gd name="connsiteY8" fmla="*/ 1077586 h 5143500"/>
              <a:gd name="connsiteX9" fmla="*/ 4048585 w 5868144"/>
              <a:gd name="connsiteY9" fmla="*/ 10776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43500">
                <a:moveTo>
                  <a:pt x="4381580" y="0"/>
                </a:moveTo>
                <a:lnTo>
                  <a:pt x="5868144" y="0"/>
                </a:lnTo>
                <a:lnTo>
                  <a:pt x="5868144" y="5143500"/>
                </a:lnTo>
                <a:lnTo>
                  <a:pt x="5322399" y="5143500"/>
                </a:lnTo>
                <a:lnTo>
                  <a:pt x="5299641" y="5126114"/>
                </a:lnTo>
                <a:lnTo>
                  <a:pt x="5276883" y="5143500"/>
                </a:lnTo>
                <a:lnTo>
                  <a:pt x="2792145" y="5143500"/>
                </a:lnTo>
                <a:lnTo>
                  <a:pt x="3275390" y="3579725"/>
                </a:lnTo>
                <a:lnTo>
                  <a:pt x="0" y="1077586"/>
                </a:lnTo>
                <a:lnTo>
                  <a:pt x="4048585" y="1077615"/>
                </a:lnTo>
                <a:close/>
              </a:path>
            </a:pathLst>
          </a:custGeom>
          <a:solidFill>
            <a:schemeClr val="bg1">
              <a:lumMod val="85000"/>
            </a:schemeClr>
          </a:solidFill>
        </p:spPr>
        <p:txBody>
          <a:bodyPr wrap="square" rIns="360000" anchor="ctr">
            <a:noAutofit/>
          </a:bodyPr>
          <a:lstStyle>
            <a:lvl1pPr algn="r">
              <a:defRPr/>
            </a:lvl1pPr>
          </a:lstStyle>
          <a:p>
            <a:r>
              <a:rPr lang="en-US" smtClean="0"/>
              <a:t>Click icon to add picture</a:t>
            </a:r>
            <a:endParaRPr lang="en-GB"/>
          </a:p>
        </p:txBody>
      </p:sp>
      <p:pic>
        <p:nvPicPr>
          <p:cNvPr id="12" name="Picture 11">
            <a:extLst>
              <a:ext uri="{FF2B5EF4-FFF2-40B4-BE49-F238E27FC236}">
                <a16:creationId xmlns:a16="http://schemas.microsoft.com/office/drawing/2014/main" id="{899118AF-EBC4-4B22-8C3E-5A5F513AD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3" name="Group 12">
            <a:extLst>
              <a:ext uri="{FF2B5EF4-FFF2-40B4-BE49-F238E27FC236}">
                <a16:creationId xmlns:a16="http://schemas.microsoft.com/office/drawing/2014/main" id="{E560BBEA-C99D-4270-ACDF-0B688598F013}"/>
              </a:ext>
            </a:extLst>
          </p:cNvPr>
          <p:cNvGrpSpPr/>
          <p:nvPr/>
        </p:nvGrpSpPr>
        <p:grpSpPr>
          <a:xfrm>
            <a:off x="285714" y="1858419"/>
            <a:ext cx="3613575" cy="1917275"/>
            <a:chOff x="176857" y="1420444"/>
            <a:chExt cx="3394376" cy="1800972"/>
          </a:xfrm>
        </p:grpSpPr>
        <p:pic>
          <p:nvPicPr>
            <p:cNvPr id="14" name="Picture 13">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15" name="Picture 14">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16" name="Picture 15">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sp>
        <p:nvSpPr>
          <p:cNvPr id="18" name="Text Placeholder 17">
            <a:extLst>
              <a:ext uri="{FF2B5EF4-FFF2-40B4-BE49-F238E27FC236}">
                <a16:creationId xmlns:a16="http://schemas.microsoft.com/office/drawing/2014/main" id="{1677D912-BC17-44AB-A788-A13D546F5A53}"/>
              </a:ext>
            </a:extLst>
          </p:cNvPr>
          <p:cNvSpPr>
            <a:spLocks noGrp="1"/>
          </p:cNvSpPr>
          <p:nvPr>
            <p:ph type="body" sz="quarter" idx="10"/>
          </p:nvPr>
        </p:nvSpPr>
        <p:spPr>
          <a:xfrm>
            <a:off x="464618" y="3863387"/>
            <a:ext cx="5609167" cy="717549"/>
          </a:xfrm>
        </p:spPr>
        <p:txBody>
          <a:bodyPr>
            <a:normAutofit/>
          </a:bodyPr>
          <a:lstStyle>
            <a:lvl1pPr>
              <a:defRPr sz="2400">
                <a:solidFill>
                  <a:schemeClr val="bg1"/>
                </a:solidFill>
              </a:defRPr>
            </a:lvl1pPr>
          </a:lstStyle>
          <a:p>
            <a:pPr lvl="0"/>
            <a:r>
              <a:rPr lang="en-US" smtClean="0"/>
              <a:t>Edit Master text styles</a:t>
            </a:r>
          </a:p>
        </p:txBody>
      </p:sp>
      <p:pic>
        <p:nvPicPr>
          <p:cNvPr id="20" name="Picture 19">
            <a:extLst>
              <a:ext uri="{FF2B5EF4-FFF2-40B4-BE49-F238E27FC236}">
                <a16:creationId xmlns:a16="http://schemas.microsoft.com/office/drawing/2014/main" id="{5BD02FE3-86AB-483A-B562-293D40B29D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
        <p:nvSpPr>
          <p:cNvPr id="23" name="Text Placeholder 22">
            <a:extLst>
              <a:ext uri="{FF2B5EF4-FFF2-40B4-BE49-F238E27FC236}">
                <a16:creationId xmlns:a16="http://schemas.microsoft.com/office/drawing/2014/main" id="{0F45A45B-EBBF-4A9F-BBCD-CF5435CE63EC}"/>
              </a:ext>
            </a:extLst>
          </p:cNvPr>
          <p:cNvSpPr>
            <a:spLocks noGrp="1"/>
          </p:cNvSpPr>
          <p:nvPr>
            <p:ph type="body" sz="quarter" idx="11"/>
          </p:nvPr>
        </p:nvSpPr>
        <p:spPr>
          <a:xfrm>
            <a:off x="464618" y="4802718"/>
            <a:ext cx="5630333" cy="641349"/>
          </a:xfrm>
        </p:spPr>
        <p:txBody>
          <a:bodyPr>
            <a:normAutofit/>
          </a:bodyPr>
          <a:lstStyle>
            <a:lvl1pPr>
              <a:spcBef>
                <a:spcPts val="0"/>
              </a:spcBef>
              <a:spcAft>
                <a:spcPts val="0"/>
              </a:spcAft>
              <a:defRPr sz="1867">
                <a:solidFill>
                  <a:schemeClr val="bg1"/>
                </a:solidFill>
              </a:defRPr>
            </a:lvl1pPr>
          </a:lstStyle>
          <a:p>
            <a:pPr lvl="0"/>
            <a:r>
              <a:rPr lang="en-US" smtClean="0"/>
              <a:t>Edit Master text styles</a:t>
            </a:r>
          </a:p>
        </p:txBody>
      </p:sp>
      <p:pic>
        <p:nvPicPr>
          <p:cNvPr id="11" name="Picture 10">
            <a:extLst>
              <a:ext uri="{FF2B5EF4-FFF2-40B4-BE49-F238E27FC236}">
                <a16:creationId xmlns:a16="http://schemas.microsoft.com/office/drawing/2014/main" id="{899118AF-EBC4-4B22-8C3E-5A5F513AD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7" name="Group 16">
            <a:extLst>
              <a:ext uri="{FF2B5EF4-FFF2-40B4-BE49-F238E27FC236}">
                <a16:creationId xmlns:a16="http://schemas.microsoft.com/office/drawing/2014/main" id="{E560BBEA-C99D-4270-ACDF-0B688598F013}"/>
              </a:ext>
            </a:extLst>
          </p:cNvPr>
          <p:cNvGrpSpPr/>
          <p:nvPr userDrawn="1"/>
        </p:nvGrpSpPr>
        <p:grpSpPr>
          <a:xfrm>
            <a:off x="285714" y="1858419"/>
            <a:ext cx="3613575" cy="1917275"/>
            <a:chOff x="176857" y="1420444"/>
            <a:chExt cx="3394376" cy="1800972"/>
          </a:xfrm>
        </p:grpSpPr>
        <p:pic>
          <p:nvPicPr>
            <p:cNvPr id="19" name="Picture 18">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22" name="Picture 21">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24" name="Picture 23">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pic>
        <p:nvPicPr>
          <p:cNvPr id="25" name="Picture 24">
            <a:extLst>
              <a:ext uri="{FF2B5EF4-FFF2-40B4-BE49-F238E27FC236}">
                <a16:creationId xmlns:a16="http://schemas.microsoft.com/office/drawing/2014/main" id="{5BD02FE3-86AB-483A-B562-293D40B29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Tree>
    <p:extLst>
      <p:ext uri="{BB962C8B-B14F-4D97-AF65-F5344CB8AC3E}">
        <p14:creationId xmlns:p14="http://schemas.microsoft.com/office/powerpoint/2010/main" val="157330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tatement slid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46FA30-1325-4C98-946E-11F497CFBE4A}"/>
              </a:ext>
            </a:extLst>
          </p:cNvPr>
          <p:cNvSpPr/>
          <p:nvPr/>
        </p:nvSpPr>
        <p:spPr>
          <a:xfrm>
            <a:off x="4463423" y="-2379"/>
            <a:ext cx="7724043" cy="6860380"/>
          </a:xfrm>
          <a:custGeom>
            <a:avLst/>
            <a:gdLst>
              <a:gd name="connsiteX0" fmla="*/ 5143337 w 5793032"/>
              <a:gd name="connsiteY0" fmla="*/ 0 h 5145285"/>
              <a:gd name="connsiteX1" fmla="*/ 5793032 w 5793032"/>
              <a:gd name="connsiteY1" fmla="*/ 0 h 5145285"/>
              <a:gd name="connsiteX2" fmla="*/ 5793032 w 5793032"/>
              <a:gd name="connsiteY2" fmla="*/ 5145285 h 5145285"/>
              <a:gd name="connsiteX3" fmla="*/ 3553361 w 5793032"/>
              <a:gd name="connsiteY3" fmla="*/ 5145285 h 5145285"/>
              <a:gd name="connsiteX4" fmla="*/ 3803456 w 5793032"/>
              <a:gd name="connsiteY4" fmla="*/ 4335978 h 5145285"/>
              <a:gd name="connsiteX5" fmla="*/ 0 w 5793032"/>
              <a:gd name="connsiteY5" fmla="*/ 1430439 h 5145285"/>
              <a:gd name="connsiteX6" fmla="*/ 4701307 w 5793032"/>
              <a:gd name="connsiteY6" fmla="*/ 1430472 h 5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032" h="5145285">
                <a:moveTo>
                  <a:pt x="5143337" y="0"/>
                </a:moveTo>
                <a:lnTo>
                  <a:pt x="5793032" y="0"/>
                </a:lnTo>
                <a:lnTo>
                  <a:pt x="5793032" y="5145285"/>
                </a:lnTo>
                <a:lnTo>
                  <a:pt x="3553361" y="5145285"/>
                </a:lnTo>
                <a:lnTo>
                  <a:pt x="3803456" y="4335978"/>
                </a:lnTo>
                <a:lnTo>
                  <a:pt x="0" y="1430439"/>
                </a:lnTo>
                <a:lnTo>
                  <a:pt x="4701307" y="1430472"/>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E1042EF3-4014-45F0-A80B-CA144DEF8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Text Placeholder 7">
            <a:extLst>
              <a:ext uri="{FF2B5EF4-FFF2-40B4-BE49-F238E27FC236}">
                <a16:creationId xmlns:a16="http://schemas.microsoft.com/office/drawing/2014/main" id="{79760BC7-30ED-42E1-B7A3-21A1A35AF123}"/>
              </a:ext>
            </a:extLst>
          </p:cNvPr>
          <p:cNvSpPr>
            <a:spLocks noGrp="1"/>
          </p:cNvSpPr>
          <p:nvPr>
            <p:ph type="body" sz="quarter" idx="10" hasCustomPrompt="1"/>
          </p:nvPr>
        </p:nvSpPr>
        <p:spPr>
          <a:xfrm>
            <a:off x="1651000" y="1819979"/>
            <a:ext cx="8890003" cy="2887709"/>
          </a:xfrm>
        </p:spPr>
        <p:txBody>
          <a:bodyPr anchor="ctr">
            <a:normAutofit/>
          </a:bodyPr>
          <a:lstStyle>
            <a:lvl1pPr algn="ctr">
              <a:spcBef>
                <a:spcPts val="0"/>
              </a:spcBef>
              <a:spcAft>
                <a:spcPts val="0"/>
              </a:spcAft>
              <a:defRPr sz="4800" b="1">
                <a:solidFill>
                  <a:schemeClr val="bg1"/>
                </a:solidFill>
              </a:defRPr>
            </a:lvl1pPr>
            <a:lvl2pPr marL="0" indent="0">
              <a:buNone/>
              <a:defRPr/>
            </a:lvl2pPr>
          </a:lstStyle>
          <a:p>
            <a:pPr lvl="0"/>
            <a:r>
              <a:rPr lang="en-US"/>
              <a:t>Insert title here </a:t>
            </a:r>
          </a:p>
          <a:p>
            <a:pPr lvl="0"/>
            <a:r>
              <a:rPr lang="en-US"/>
              <a:t>Can span two lines</a:t>
            </a:r>
          </a:p>
        </p:txBody>
      </p:sp>
    </p:spTree>
    <p:extLst>
      <p:ext uri="{BB962C8B-B14F-4D97-AF65-F5344CB8AC3E}">
        <p14:creationId xmlns:p14="http://schemas.microsoft.com/office/powerpoint/2010/main" val="214338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slide (pink) [TOC Source]">
    <p:bg>
      <p:bgPr>
        <a:solidFill>
          <a:schemeClr val="accent3"/>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305A8AB-B78D-4A4F-BBA0-02349F10B57F}"/>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95660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ivider slide (blue) [TOC Source]">
    <p:bg>
      <p:bgPr>
        <a:solidFill>
          <a:schemeClr val="bg2"/>
        </a:solidFill>
        <a:effectLst/>
      </p:bgPr>
    </p:bg>
    <p:spTree>
      <p:nvGrpSpPr>
        <p:cNvPr id="1" name=""/>
        <p:cNvGrpSpPr/>
        <p:nvPr/>
      </p:nvGrpSpPr>
      <p:grpSpPr>
        <a:xfrm>
          <a:off x="0" y="0"/>
          <a:ext cx="0" cy="0"/>
          <a:chOff x="0" y="0"/>
          <a:chExt cx="0" cy="0"/>
        </a:xfrm>
      </p:grpSpPr>
      <p:sp>
        <p:nvSpPr>
          <p:cNvPr id="19" name="shpDivider">
            <a:extLst>
              <a:ext uri="{FF2B5EF4-FFF2-40B4-BE49-F238E27FC236}">
                <a16:creationId xmlns:a16="http://schemas.microsoft.com/office/drawing/2014/main" id="{252222A9-9904-4377-8973-4B050E96CAD7}"/>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bg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6]">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91709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ivider slide (grey) [TOC Source]">
    <p:bg>
      <p:bgPr>
        <a:solidFill>
          <a:schemeClr val="tx2"/>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2B974E0-6AF5-4ADC-B03C-6ECB10395BE6}"/>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5]">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278373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slide (pink) [TOC Source]">
    <p:bg>
      <p:bgPr>
        <a:solidFill>
          <a:schemeClr val="accent3"/>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305A8AB-B78D-4A4F-BBA0-02349F10B57F}"/>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236364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vider slide (yellow) [TOC Source]">
    <p:bg>
      <p:bgPr>
        <a:solidFill>
          <a:schemeClr val="accent6"/>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516AA345-A8AD-4DD2-92A7-FB7D44573431}"/>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6">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0]">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114062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lvl1p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486834" y="1604433"/>
            <a:ext cx="11218333"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343237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lvl1pPr>
          </a:lstStyle>
          <a:p>
            <a:r>
              <a:rPr lang="en-US" smtClean="0"/>
              <a:t>Click to edit Master title style</a:t>
            </a:r>
            <a:endParaRPr lang="en-GB"/>
          </a:p>
        </p:txBody>
      </p:sp>
      <p:sp>
        <p:nvSpPr>
          <p:cNvPr id="3" name="Slide Number Placeholder 2">
            <a:extLst>
              <a:ext uri="{FF2B5EF4-FFF2-40B4-BE49-F238E27FC236}">
                <a16:creationId xmlns:a16="http://schemas.microsoft.com/office/drawing/2014/main" id="{EBA4DAB3-B493-4998-91F8-87C264C83B5C}"/>
              </a:ext>
            </a:extLst>
          </p:cNvPr>
          <p:cNvSpPr>
            <a:spLocks noGrp="1"/>
          </p:cNvSpPr>
          <p:nvPr>
            <p:ph type="sldNum" sz="quarter" idx="10"/>
          </p:nvPr>
        </p:nvSpPr>
        <p:spPr/>
        <p:txBody>
          <a:body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546A24BF-089A-4C42-86AE-5DA645AE8418}"/>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0406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2 column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75CCF6-A42E-48EF-9E0F-054032E73219}"/>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24F6CC2F-8ADE-4ED0-BA06-5147A1F2E307}"/>
              </a:ext>
            </a:extLst>
          </p:cNvPr>
          <p:cNvSpPr>
            <a:spLocks noGrp="1"/>
          </p:cNvSpPr>
          <p:nvPr>
            <p:ph type="title"/>
          </p:nvPr>
        </p:nvSpPr>
        <p:spPr>
          <a:xfrm>
            <a:off x="486834" y="580157"/>
            <a:ext cx="11218333" cy="736609"/>
          </a:xfrm>
        </p:spPr>
        <p:txBody>
          <a:bodyPr/>
          <a:lstStyle>
            <a:lvl1pPr>
              <a:defRPr sz="2667"/>
            </a:lvl1p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id="{01EE2930-091E-4862-8CF1-7F3FB7CDDAD1}"/>
              </a:ext>
            </a:extLst>
          </p:cNvPr>
          <p:cNvSpPr>
            <a:spLocks noGrp="1"/>
          </p:cNvSpPr>
          <p:nvPr>
            <p:ph type="body" sz="quarter" idx="11"/>
          </p:nvPr>
        </p:nvSpPr>
        <p:spPr>
          <a:xfrm>
            <a:off x="6381967"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6">
            <a:extLst>
              <a:ext uri="{FF2B5EF4-FFF2-40B4-BE49-F238E27FC236}">
                <a16:creationId xmlns:a16="http://schemas.microsoft.com/office/drawing/2014/main" id="{78D0C1D8-6A4B-4DAE-996E-41E2B621901B}"/>
              </a:ext>
            </a:extLst>
          </p:cNvPr>
          <p:cNvSpPr>
            <a:spLocks noGrp="1"/>
          </p:cNvSpPr>
          <p:nvPr>
            <p:ph type="body" sz="quarter" idx="12"/>
          </p:nvPr>
        </p:nvSpPr>
        <p:spPr>
          <a:xfrm>
            <a:off x="486835"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BED88410-D031-47CD-8DA5-41EFDA7146E6}"/>
              </a:ext>
            </a:extLst>
          </p:cNvPr>
          <p:cNvSpPr>
            <a:spLocks noGrp="1"/>
          </p:cNvSpPr>
          <p:nvPr>
            <p:ph type="sldNum" sz="quarter" idx="13"/>
          </p:nvPr>
        </p:nvSpPr>
        <p:spPr/>
        <p:txBody>
          <a:body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16A59023-DB21-4DAE-A1ED-7D5F59485FDA}"/>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380597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content and 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3F30-EC7D-4A86-804A-F7567CB62F70}"/>
              </a:ext>
            </a:extLst>
          </p:cNvPr>
          <p:cNvSpPr>
            <a:spLocks noGrp="1"/>
          </p:cNvSpPr>
          <p:nvPr>
            <p:ph type="title"/>
          </p:nvPr>
        </p:nvSpPr>
        <p:spPr>
          <a:xfrm>
            <a:off x="486835" y="580157"/>
            <a:ext cx="5321133" cy="944817"/>
          </a:xfrm>
        </p:spPr>
        <p:txBody>
          <a:bodyPr>
            <a:normAutofit/>
          </a:bodyPr>
          <a:lstStyle>
            <a:lvl1pPr>
              <a:defRPr sz="2667"/>
            </a:lvl1pPr>
          </a:lstStyle>
          <a:p>
            <a:r>
              <a:rPr lang="en-US" smtClean="0"/>
              <a:t>Click to edit Master title style</a:t>
            </a:r>
            <a:endParaRPr lang="en-GB"/>
          </a:p>
        </p:txBody>
      </p:sp>
      <p:sp>
        <p:nvSpPr>
          <p:cNvPr id="3" name="Rectangle 2">
            <a:extLst>
              <a:ext uri="{FF2B5EF4-FFF2-40B4-BE49-F238E27FC236}">
                <a16:creationId xmlns:a16="http://schemas.microsoft.com/office/drawing/2014/main" id="{B061C6E3-BB03-45B3-BA28-C3ADD4154254}"/>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Montreal"/>
              <a:ea typeface="+mn-ea"/>
              <a:cs typeface="+mn-cs"/>
            </a:endParaRPr>
          </a:p>
        </p:txBody>
      </p:sp>
      <p:sp>
        <p:nvSpPr>
          <p:cNvPr id="4" name="Freeform: Shape 3">
            <a:extLst>
              <a:ext uri="{FF2B5EF4-FFF2-40B4-BE49-F238E27FC236}">
                <a16:creationId xmlns:a16="http://schemas.microsoft.com/office/drawing/2014/main" id="{7894DB34-CDDF-4C75-9236-3075A7B7246E}"/>
              </a:ext>
            </a:extLst>
          </p:cNvPr>
          <p:cNvSpPr/>
          <p:nvPr/>
        </p:nvSpPr>
        <p:spPr>
          <a:xfrm flipH="1">
            <a:off x="6653752" y="2"/>
            <a:ext cx="5538248" cy="6857999"/>
          </a:xfrm>
          <a:custGeom>
            <a:avLst/>
            <a:gdLst>
              <a:gd name="connsiteX0" fmla="*/ 290616 w 4153686"/>
              <a:gd name="connsiteY0" fmla="*/ 0 h 5143499"/>
              <a:gd name="connsiteX1" fmla="*/ 0 w 4153686"/>
              <a:gd name="connsiteY1" fmla="*/ 0 h 5143499"/>
              <a:gd name="connsiteX2" fmla="*/ 0 w 4153686"/>
              <a:gd name="connsiteY2" fmla="*/ 5134864 h 5143499"/>
              <a:gd name="connsiteX3" fmla="*/ 11304 w 4153686"/>
              <a:gd name="connsiteY3" fmla="*/ 5143499 h 5143499"/>
              <a:gd name="connsiteX4" fmla="*/ 1880046 w 4153686"/>
              <a:gd name="connsiteY4" fmla="*/ 5143499 h 5143499"/>
              <a:gd name="connsiteX5" fmla="*/ 1409248 w 4153686"/>
              <a:gd name="connsiteY5" fmla="*/ 3620001 h 5143499"/>
              <a:gd name="connsiteX6" fmla="*/ 4153686 w 4153686"/>
              <a:gd name="connsiteY6" fmla="*/ 1523467 h 5143499"/>
              <a:gd name="connsiteX7" fmla="*/ 761390 w 4153686"/>
              <a:gd name="connsiteY7" fmla="*/ 152349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686" h="5143499">
                <a:moveTo>
                  <a:pt x="290616" y="0"/>
                </a:moveTo>
                <a:lnTo>
                  <a:pt x="0" y="0"/>
                </a:lnTo>
                <a:lnTo>
                  <a:pt x="0" y="5134864"/>
                </a:lnTo>
                <a:lnTo>
                  <a:pt x="11304" y="5143499"/>
                </a:lnTo>
                <a:lnTo>
                  <a:pt x="1880046" y="5143499"/>
                </a:lnTo>
                <a:lnTo>
                  <a:pt x="1409248" y="3620001"/>
                </a:lnTo>
                <a:lnTo>
                  <a:pt x="4153686" y="1523467"/>
                </a:lnTo>
                <a:lnTo>
                  <a:pt x="761390" y="1523491"/>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26DB7291-E93A-47BD-A511-1AC68590DB8A}"/>
              </a:ext>
            </a:extLst>
          </p:cNvPr>
          <p:cNvPicPr>
            <a:picLocks noChangeAspect="1"/>
          </p:cNvPicPr>
          <p:nvPr/>
        </p:nvPicPr>
        <p:blipFill>
          <a:blip r:embed="rId2"/>
          <a:stretch>
            <a:fillRect/>
          </a:stretch>
        </p:blipFill>
        <p:spPr>
          <a:xfrm>
            <a:off x="6653753" y="1508786"/>
            <a:ext cx="608223" cy="427049"/>
          </a:xfrm>
          <a:prstGeom prst="rect">
            <a:avLst/>
          </a:prstGeom>
        </p:spPr>
      </p:pic>
      <p:pic>
        <p:nvPicPr>
          <p:cNvPr id="6" name="Picture 5">
            <a:extLst>
              <a:ext uri="{FF2B5EF4-FFF2-40B4-BE49-F238E27FC236}">
                <a16:creationId xmlns:a16="http://schemas.microsoft.com/office/drawing/2014/main" id="{07C388D8-6741-4D49-8A0E-7BA7345A2FAE}"/>
              </a:ext>
            </a:extLst>
          </p:cNvPr>
          <p:cNvPicPr>
            <a:picLocks noChangeAspect="1"/>
          </p:cNvPicPr>
          <p:nvPr/>
        </p:nvPicPr>
        <p:blipFill>
          <a:blip r:embed="rId3"/>
          <a:stretch>
            <a:fillRect/>
          </a:stretch>
        </p:blipFill>
        <p:spPr>
          <a:xfrm>
            <a:off x="11121984" y="4773149"/>
            <a:ext cx="612816" cy="430275"/>
          </a:xfrm>
          <a:prstGeom prst="rect">
            <a:avLst/>
          </a:prstGeom>
        </p:spPr>
      </p:pic>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6400800" y="2084919"/>
            <a:ext cx="5486400" cy="2588683"/>
          </a:xfrm>
        </p:spPr>
        <p:txBody>
          <a:bodyPr>
            <a:normAutofit/>
          </a:bodyPr>
          <a:lstStyle>
            <a:lvl1pPr algn="ctr">
              <a:defRPr sz="2667" b="1">
                <a:solidFill>
                  <a:schemeClr val="bg1"/>
                </a:solidFill>
              </a:defRPr>
            </a:lvl1pPr>
            <a:lvl2pPr marL="0" indent="0">
              <a:buNone/>
              <a:defRPr/>
            </a:lvl2pPr>
          </a:lstStyle>
          <a:p>
            <a:pPr lvl="0"/>
            <a:r>
              <a:rPr lang="en-US" smtClean="0"/>
              <a:t>Edit Master text styles</a:t>
            </a:r>
          </a:p>
        </p:txBody>
      </p:sp>
      <p:sp>
        <p:nvSpPr>
          <p:cNvPr id="12" name="Text Placeholder 11">
            <a:extLst>
              <a:ext uri="{FF2B5EF4-FFF2-40B4-BE49-F238E27FC236}">
                <a16:creationId xmlns:a16="http://schemas.microsoft.com/office/drawing/2014/main" id="{56050808-E3C5-4EDD-B122-62362ADD2CE3}"/>
              </a:ext>
            </a:extLst>
          </p:cNvPr>
          <p:cNvSpPr>
            <a:spLocks noGrp="1"/>
          </p:cNvSpPr>
          <p:nvPr>
            <p:ph type="body" sz="quarter" idx="11"/>
          </p:nvPr>
        </p:nvSpPr>
        <p:spPr>
          <a:xfrm>
            <a:off x="486835" y="1605279"/>
            <a:ext cx="5321133" cy="4031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A4489FD0-501B-4C6F-9CB2-8996B7BF4EFE}" type="slidenum">
              <a:rPr lang="de-DE" smtClean="0"/>
              <a:t>‹#›</a:t>
            </a:fld>
            <a:endParaRPr lang="de-DE"/>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endParaRPr lang="de-DE"/>
          </a:p>
        </p:txBody>
      </p:sp>
    </p:spTree>
    <p:extLst>
      <p:ext uri="{BB962C8B-B14F-4D97-AF65-F5344CB8AC3E}">
        <p14:creationId xmlns:p14="http://schemas.microsoft.com/office/powerpoint/2010/main" val="307353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har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p:nvSpPr>
        <p:spPr>
          <a:xfrm>
            <a:off x="643952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3" name="Content Placeholder 2">
            <a:extLst>
              <a:ext uri="{FF2B5EF4-FFF2-40B4-BE49-F238E27FC236}">
                <a16:creationId xmlns:a16="http://schemas.microsoft.com/office/drawing/2014/main" id="{98541EC0-8590-426C-B9ED-DD806B9E067B}"/>
              </a:ext>
            </a:extLst>
          </p:cNvPr>
          <p:cNvSpPr>
            <a:spLocks noGrp="1"/>
          </p:cNvSpPr>
          <p:nvPr>
            <p:ph sz="quarter" idx="14"/>
          </p:nvPr>
        </p:nvSpPr>
        <p:spPr>
          <a:xfrm>
            <a:off x="6096001" y="1524000"/>
            <a:ext cx="5609167" cy="4607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7" name="Slide Number Placeholder 6">
            <a:extLst>
              <a:ext uri="{FF2B5EF4-FFF2-40B4-BE49-F238E27FC236}">
                <a16:creationId xmlns:a16="http://schemas.microsoft.com/office/drawing/2014/main" id="{5B310484-E012-45C2-9548-2764C062D598}"/>
              </a:ext>
            </a:extLst>
          </p:cNvPr>
          <p:cNvSpPr>
            <a:spLocks noGrp="1"/>
          </p:cNvSpPr>
          <p:nvPr>
            <p:ph type="sldNum" sz="quarter" idx="15"/>
          </p:nvPr>
        </p:nvSpPr>
        <p:spPr/>
        <p:txBody>
          <a:bodyPr/>
          <a:lstStyle/>
          <a:p>
            <a:fld id="{A4489FD0-501B-4C6F-9CB2-8996B7BF4EFE}" type="slidenum">
              <a:rPr lang="de-DE" smtClean="0"/>
              <a:t>‹#›</a:t>
            </a:fld>
            <a:endParaRPr lang="de-DE"/>
          </a:p>
        </p:txBody>
      </p:sp>
      <p:sp>
        <p:nvSpPr>
          <p:cNvPr id="2" name="Footer Placeholder 1">
            <a:extLst>
              <a:ext uri="{FF2B5EF4-FFF2-40B4-BE49-F238E27FC236}">
                <a16:creationId xmlns:a16="http://schemas.microsoft.com/office/drawing/2014/main" id="{74B01FCF-FEB0-48A2-B1C4-C0FD31E2E4C9}"/>
              </a:ext>
            </a:extLst>
          </p:cNvPr>
          <p:cNvSpPr>
            <a:spLocks noGrp="1"/>
          </p:cNvSpPr>
          <p:nvPr>
            <p:ph type="ftr" sz="quarter" idx="16"/>
          </p:nvPr>
        </p:nvSpPr>
        <p:spPr/>
        <p:txBody>
          <a:bodyPr/>
          <a:lstStyle/>
          <a:p>
            <a:endParaRPr lang="de-DE"/>
          </a:p>
        </p:txBody>
      </p:sp>
      <p:sp>
        <p:nvSpPr>
          <p:cNvPr id="9" name="Text Placeholder 11">
            <a:extLst>
              <a:ext uri="{FF2B5EF4-FFF2-40B4-BE49-F238E27FC236}">
                <a16:creationId xmlns:a16="http://schemas.microsoft.com/office/drawing/2014/main" id="{49B46601-6F4F-461B-99F8-9195194AADEC}"/>
              </a:ext>
            </a:extLst>
          </p:cNvPr>
          <p:cNvSpPr>
            <a:spLocks noGrp="1"/>
          </p:cNvSpPr>
          <p:nvPr>
            <p:ph type="body" sz="quarter" idx="11"/>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6947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p:nvSpPr>
        <p:spPr>
          <a:xfrm flipH="1">
            <a:off x="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6096000" y="0"/>
            <a:ext cx="6096000" cy="6858000"/>
          </a:xfrm>
          <a:solidFill>
            <a:schemeClr val="bg1">
              <a:lumMod val="50000"/>
              <a:alpha val="46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endParaRPr lang="de-DE"/>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A4489FD0-501B-4C6F-9CB2-8996B7BF4EFE}" type="slidenum">
              <a:rPr lang="de-DE" smtClean="0"/>
              <a:t>‹#›</a:t>
            </a:fld>
            <a:endParaRPr lang="de-DE"/>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73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slide (yellow) [TOC Source]">
    <p:bg>
      <p:bgPr>
        <a:solidFill>
          <a:schemeClr val="accent6"/>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516AA345-A8AD-4DD2-92A7-FB7D44573431}"/>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6">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0]">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66781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667">
                <a:solidFill>
                  <a:schemeClr val="accent3"/>
                </a:solidFill>
              </a:defRPr>
            </a:lvl1pPr>
          </a:lstStyle>
          <a:p>
            <a:r>
              <a:rPr lang="en-US" smtClean="0"/>
              <a:t>Click to edit Master title style</a:t>
            </a:r>
            <a:endParaRPr lang="en-GB"/>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A4489FD0-501B-4C6F-9CB2-8996B7BF4EFE}" type="slidenum">
              <a:rPr lang="de-DE" smtClean="0"/>
              <a:t>‹#›</a:t>
            </a:fld>
            <a:endParaRPr lang="de-DE"/>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endParaRPr lang="de-DE"/>
          </a:p>
        </p:txBody>
      </p:sp>
    </p:spTree>
    <p:extLst>
      <p:ext uri="{BB962C8B-B14F-4D97-AF65-F5344CB8AC3E}">
        <p14:creationId xmlns:p14="http://schemas.microsoft.com/office/powerpoint/2010/main" val="296826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A4489FD0-501B-4C6F-9CB2-8996B7BF4EFE}" type="slidenum">
              <a:rPr lang="de-DE" smtClean="0"/>
              <a:t>‹#›</a:t>
            </a:fld>
            <a:endParaRPr lang="de-DE"/>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9303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ntact slide">
    <p:bg>
      <p:bgPr>
        <a:solidFill>
          <a:schemeClr val="tx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FA57A72-39E4-4062-A3BB-65944D75D03F}"/>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 name="Title 1">
            <a:extLst>
              <a:ext uri="{FF2B5EF4-FFF2-40B4-BE49-F238E27FC236}">
                <a16:creationId xmlns:a16="http://schemas.microsoft.com/office/drawing/2014/main" id="{9EFEC5BF-F1AF-4C79-BA5E-14AFBEDCDDF0}"/>
              </a:ext>
            </a:extLst>
          </p:cNvPr>
          <p:cNvSpPr>
            <a:spLocks noGrp="1"/>
          </p:cNvSpPr>
          <p:nvPr>
            <p:ph type="title"/>
          </p:nvPr>
        </p:nvSpPr>
        <p:spPr>
          <a:xfrm>
            <a:off x="486835" y="580157"/>
            <a:ext cx="5321133" cy="736609"/>
          </a:xfrm>
        </p:spPr>
        <p:txBody>
          <a:bodyPr/>
          <a:lstStyle>
            <a:lvl1pPr>
              <a:defRPr sz="2667">
                <a:solidFill>
                  <a:schemeClr val="bg1"/>
                </a:solidFill>
              </a:defRPr>
            </a:lvl1pPr>
          </a:lstStyle>
          <a:p>
            <a:r>
              <a:rPr lang="en-US" smtClean="0"/>
              <a:t>Click to edit Master title style</a:t>
            </a:r>
            <a:endParaRPr lang="en-GB"/>
          </a:p>
        </p:txBody>
      </p:sp>
      <p:pic>
        <p:nvPicPr>
          <p:cNvPr id="4" name="Picture 3">
            <a:extLst>
              <a:ext uri="{FF2B5EF4-FFF2-40B4-BE49-F238E27FC236}">
                <a16:creationId xmlns:a16="http://schemas.microsoft.com/office/drawing/2014/main" id="{DF19FEB5-CAC4-46CB-8343-8ED780923E9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p:ph type="pic" sz="quarter" idx="11"/>
          </p:nvPr>
        </p:nvSpPr>
        <p:spPr>
          <a:xfrm>
            <a:off x="6096000" y="0"/>
            <a:ext cx="6096000" cy="6858000"/>
          </a:xfrm>
          <a:solidFill>
            <a:schemeClr val="bg1">
              <a:lumMod val="85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6" name="TextBox 5">
            <a:extLst>
              <a:ext uri="{FF2B5EF4-FFF2-40B4-BE49-F238E27FC236}">
                <a16:creationId xmlns:a16="http://schemas.microsoft.com/office/drawing/2014/main" id="{E30E2B8E-A6C6-434E-BC49-84B1E380E620}"/>
              </a:ext>
            </a:extLst>
          </p:cNvPr>
          <p:cNvSpPr txBox="1"/>
          <p:nvPr/>
        </p:nvSpPr>
        <p:spPr>
          <a:xfrm>
            <a:off x="352663" y="1391073"/>
            <a:ext cx="5455307" cy="4127733"/>
          </a:xfrm>
          <a:prstGeom prst="rect">
            <a:avLst/>
          </a:prstGeom>
          <a:noFill/>
        </p:spPr>
        <p:txBody>
          <a:bodyPr wrap="square" rtlCol="0">
            <a:spAutoFit/>
          </a:bodyPr>
          <a:lstStyle/>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1219170" rtl="0" eaLnBrk="1" fontAlgn="auto" latinLnBrk="0" hangingPunct="1">
              <a:lnSpc>
                <a:spcPct val="90000"/>
              </a:lnSpc>
              <a:spcBef>
                <a:spcPts val="0"/>
              </a:spcBef>
              <a:spcAft>
                <a:spcPts val="0"/>
              </a:spcAft>
              <a:buClrTx/>
              <a:buSzTx/>
              <a:buFontTx/>
              <a:buNone/>
              <a:tabLst/>
              <a:defRPr/>
            </a:pP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843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OC Slide">
    <p:spTree>
      <p:nvGrpSpPr>
        <p:cNvPr id="1" name=""/>
        <p:cNvGrpSpPr/>
        <p:nvPr/>
      </p:nvGrpSpPr>
      <p:grpSpPr>
        <a:xfrm>
          <a:off x="0" y="0"/>
          <a:ext cx="0" cy="0"/>
          <a:chOff x="0" y="0"/>
          <a:chExt cx="0" cy="0"/>
        </a:xfrm>
      </p:grpSpPr>
      <p:sp>
        <p:nvSpPr>
          <p:cNvPr id="5" name="shpContents">
            <a:extLst>
              <a:ext uri="{FF2B5EF4-FFF2-40B4-BE49-F238E27FC236}">
                <a16:creationId xmlns:a16="http://schemas.microsoft.com/office/drawing/2014/main" id="{27FE8959-57A9-4075-8922-53F2524F22A9}"/>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xtTitle">
            <a:extLst>
              <a:ext uri="{FF2B5EF4-FFF2-40B4-BE49-F238E27FC236}">
                <a16:creationId xmlns:a16="http://schemas.microsoft.com/office/drawing/2014/main" id="{24427197-1212-4A20-9579-309E1581DAAB}"/>
              </a:ext>
            </a:extLst>
          </p:cNvPr>
          <p:cNvSpPr>
            <a:spLocks noGrp="1"/>
          </p:cNvSpPr>
          <p:nvPr>
            <p:ph type="title"/>
          </p:nvPr>
        </p:nvSpPr>
        <p:spPr/>
        <p:txBody>
          <a:bodyPr/>
          <a:lstStyle/>
          <a:p>
            <a:r>
              <a:rPr lang="en-US" smtClean="0"/>
              <a:t>Click to edit Master title style</a:t>
            </a:r>
            <a:endParaRPr lang="en-US"/>
          </a:p>
        </p:txBody>
      </p:sp>
      <p:sp>
        <p:nvSpPr>
          <p:cNvPr id="3" name="plcSlideNumber">
            <a:extLst>
              <a:ext uri="{FF2B5EF4-FFF2-40B4-BE49-F238E27FC236}">
                <a16:creationId xmlns:a16="http://schemas.microsoft.com/office/drawing/2014/main" id="{7E5FEA4A-F98E-4F56-9C50-EBADDE30904A}"/>
              </a:ext>
            </a:extLst>
          </p:cNvPr>
          <p:cNvSpPr>
            <a:spLocks noGrp="1"/>
          </p:cNvSpPr>
          <p:nvPr>
            <p:ph type="sldNum" sz="quarter" idx="10"/>
          </p:nvPr>
        </p:nvSpPr>
        <p:spPr/>
        <p:txBody>
          <a:bodyPr/>
          <a:lstStyle/>
          <a:p>
            <a:fld id="{A4489FD0-501B-4C6F-9CB2-8996B7BF4EFE}" type="slidenum">
              <a:rPr lang="de-DE" smtClean="0"/>
              <a:t>‹#›</a:t>
            </a:fld>
            <a:endParaRPr lang="de-DE"/>
          </a:p>
        </p:txBody>
      </p:sp>
      <p:sp>
        <p:nvSpPr>
          <p:cNvPr id="4" name="plcFooter">
            <a:extLst>
              <a:ext uri="{FF2B5EF4-FFF2-40B4-BE49-F238E27FC236}">
                <a16:creationId xmlns:a16="http://schemas.microsoft.com/office/drawing/2014/main" id="{86A737DF-B20B-4509-85D7-56576BACB988}"/>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3608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OC Master">
    <p:spTree>
      <p:nvGrpSpPr>
        <p:cNvPr id="1" name=""/>
        <p:cNvGrpSpPr/>
        <p:nvPr/>
      </p:nvGrpSpPr>
      <p:grpSpPr>
        <a:xfrm>
          <a:off x="0" y="0"/>
          <a:ext cx="0" cy="0"/>
          <a:chOff x="0" y="0"/>
          <a:chExt cx="0" cy="0"/>
        </a:xfrm>
      </p:grpSpPr>
      <p:sp>
        <p:nvSpPr>
          <p:cNvPr id="5" name="txtInfo"/>
          <p:cNvSpPr txBox="1"/>
          <p:nvPr/>
        </p:nvSpPr>
        <p:spPr>
          <a:xfrm>
            <a:off x="335360" y="260648"/>
            <a:ext cx="11251008" cy="1097865"/>
          </a:xfrm>
          <a:prstGeom prst="rect">
            <a:avLst/>
          </a:prstGeom>
          <a:noFill/>
        </p:spPr>
        <p:txBody>
          <a:bodyPr wrap="square" rtlCol="0">
            <a:spAutoFit/>
          </a:bodyPr>
          <a:lstStyle/>
          <a:p>
            <a:r>
              <a:rPr lang="en-GB" sz="2133"/>
              <a:t>TOC Design Slide – do </a:t>
            </a:r>
            <a:r>
              <a:rPr lang="en-GB" sz="2133">
                <a:solidFill>
                  <a:srgbClr val="FF0000"/>
                </a:solidFill>
              </a:rPr>
              <a:t>NOT</a:t>
            </a:r>
            <a:r>
              <a:rPr lang="en-GB" sz="2133"/>
              <a:t> use this layout.</a:t>
            </a:r>
          </a:p>
          <a:p>
            <a:r>
              <a:rPr lang="en-GB" sz="1467"/>
              <a:t>The</a:t>
            </a:r>
            <a:r>
              <a:rPr lang="en-GB" sz="1467" baseline="0"/>
              <a:t> TOC “Object(s)” shown below will be repeated on as many TOC Slides as needed</a:t>
            </a:r>
          </a:p>
          <a:p>
            <a:r>
              <a:rPr lang="en-GB" sz="1467"/>
              <a:t>The initial position of any</a:t>
            </a:r>
            <a:r>
              <a:rPr lang="en-GB" sz="1467" baseline="0"/>
              <a:t> “</a:t>
            </a:r>
            <a:r>
              <a:rPr lang="en-GB" sz="1467" baseline="0" err="1"/>
              <a:t>xxx</a:t>
            </a:r>
            <a:r>
              <a:rPr lang="en-GB" sz="1467" err="1"/>
              <a:t>TOC</a:t>
            </a:r>
            <a:r>
              <a:rPr lang="en-GB" sz="1467"/>
              <a:t>” named Object(s) will be repeated on the actual slide</a:t>
            </a:r>
          </a:p>
          <a:p>
            <a:r>
              <a:rPr lang="en-GB" sz="1467"/>
              <a:t>The “tags” govern how</a:t>
            </a:r>
            <a:r>
              <a:rPr lang="en-GB" sz="1467" baseline="0"/>
              <a:t> the TOC slide is built. The “table” design has two rows to set the borders for “top”, “between” and “bottom”</a:t>
            </a:r>
          </a:p>
        </p:txBody>
      </p:sp>
      <p:sp>
        <p:nvSpPr>
          <p:cNvPr id="6" name="txtTags"/>
          <p:cNvSpPr txBox="1"/>
          <p:nvPr/>
        </p:nvSpPr>
        <p:spPr>
          <a:xfrm>
            <a:off x="372943" y="4101075"/>
            <a:ext cx="4090876" cy="2246769"/>
          </a:xfrm>
          <a:prstGeom prst="rect">
            <a:avLst/>
          </a:prstGeom>
          <a:noFill/>
        </p:spPr>
        <p:txBody>
          <a:bodyPr wrap="square" rtlCol="0">
            <a:spAutoFit/>
          </a:bodyPr>
          <a:lstStyle/>
          <a:p>
            <a:r>
              <a:rPr lang="en-GB" sz="1400"/>
              <a:t>&lt;tags&gt;</a:t>
            </a:r>
          </a:p>
          <a:p>
            <a:r>
              <a:rPr lang="en-GB" sz="1400"/>
              <a:t>Title=Contents</a:t>
            </a:r>
          </a:p>
          <a:p>
            <a:r>
              <a:rPr lang="en-GB" sz="1400"/>
              <a:t>Layout=TOC Slide</a:t>
            </a:r>
          </a:p>
          <a:p>
            <a:r>
              <a:rPr lang="en-GB" sz="1400" err="1"/>
              <a:t>SlideNumber</a:t>
            </a:r>
            <a:r>
              <a:rPr lang="en-GB" sz="1400"/>
              <a:t>=2</a:t>
            </a:r>
          </a:p>
          <a:p>
            <a:r>
              <a:rPr lang="en-GB" sz="1400"/>
              <a:t>Type=Table</a:t>
            </a:r>
          </a:p>
          <a:p>
            <a:r>
              <a:rPr lang="en-GB" sz="1400"/>
              <a:t>Table=</a:t>
            </a:r>
            <a:r>
              <a:rPr lang="en-GB" sz="1400" err="1"/>
              <a:t>tblTOC</a:t>
            </a:r>
            <a:endParaRPr lang="en-GB" sz="1400"/>
          </a:p>
          <a:p>
            <a:r>
              <a:rPr lang="en-GB" sz="1400"/>
              <a:t>Limit=6</a:t>
            </a:r>
          </a:p>
          <a:p>
            <a:r>
              <a:rPr lang="en-GB" sz="1400"/>
              <a:t>Entry1=&lt;title&gt; | </a:t>
            </a:r>
            <a:r>
              <a:rPr lang="en-GB" sz="1400" err="1"/>
              <a:t>plcSectionTitle</a:t>
            </a:r>
            <a:endParaRPr lang="en-GB" sz="1400"/>
          </a:p>
          <a:p>
            <a:r>
              <a:rPr lang="en-GB" sz="1400"/>
              <a:t>Entry2=&lt;no&gt; | {</a:t>
            </a:r>
            <a:r>
              <a:rPr lang="en-GB" sz="1400" err="1"/>
              <a:t>slidenumber</a:t>
            </a:r>
            <a:r>
              <a:rPr lang="en-GB" sz="1400"/>
              <a:t>}</a:t>
            </a:r>
          </a:p>
          <a:p>
            <a:r>
              <a:rPr lang="en-GB" sz="1400"/>
              <a:t>&lt;/tags&gt;</a:t>
            </a:r>
          </a:p>
        </p:txBody>
      </p:sp>
      <p:graphicFrame>
        <p:nvGraphicFramePr>
          <p:cNvPr id="7" name="tblTOC">
            <a:extLst>
              <a:ext uri="{FF2B5EF4-FFF2-40B4-BE49-F238E27FC236}">
                <a16:creationId xmlns:a16="http://schemas.microsoft.com/office/drawing/2014/main" id="{3E73165C-8440-40F3-B530-F882EC857511}"/>
              </a:ext>
            </a:extLst>
          </p:cNvPr>
          <p:cNvGraphicFramePr>
            <a:graphicFrameLocks noGrp="1"/>
          </p:cNvGraphicFramePr>
          <p:nvPr>
            <p:extLst>
              <p:ext uri="{D42A27DB-BD31-4B8C-83A1-F6EECF244321}">
                <p14:modId xmlns:p14="http://schemas.microsoft.com/office/powerpoint/2010/main" val="128293102"/>
              </p:ext>
            </p:extLst>
          </p:nvPr>
        </p:nvGraphicFramePr>
        <p:xfrm>
          <a:off x="486833" y="1604433"/>
          <a:ext cx="11218331" cy="1344083"/>
        </p:xfrm>
        <a:graphic>
          <a:graphicData uri="http://schemas.openxmlformats.org/drawingml/2006/table">
            <a:tbl>
              <a:tblPr firstRow="1" bandRow="1">
                <a:tableStyleId>{2D5ABB26-0587-4C30-8999-92F81FD0307C}</a:tableStyleId>
              </a:tblPr>
              <a:tblGrid>
                <a:gridCol w="9929647">
                  <a:extLst>
                    <a:ext uri="{9D8B030D-6E8A-4147-A177-3AD203B41FA5}">
                      <a16:colId xmlns:a16="http://schemas.microsoft.com/office/drawing/2014/main" val="4268181363"/>
                    </a:ext>
                  </a:extLst>
                </a:gridCol>
                <a:gridCol w="1288684">
                  <a:extLst>
                    <a:ext uri="{9D8B030D-6E8A-4147-A177-3AD203B41FA5}">
                      <a16:colId xmlns:a16="http://schemas.microsoft.com/office/drawing/2014/main" val="1499760850"/>
                    </a:ext>
                  </a:extLst>
                </a:gridCol>
              </a:tblGrid>
              <a:tr h="67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a:ln>
                            <a:noFill/>
                          </a:ln>
                          <a:solidFill>
                            <a:schemeClr val="tx2"/>
                          </a:solidFill>
                          <a:effectLst/>
                          <a:uLnTx/>
                          <a:uFillTx/>
                          <a:latin typeface="+mn-lt"/>
                          <a:ea typeface="+mn-ea"/>
                          <a:cs typeface="+mn-cs"/>
                        </a:rPr>
                        <a:t>&lt;title&gt;</a:t>
                      </a:r>
                    </a:p>
                  </a:txBody>
                  <a:tcPr marL="0" marR="121920" marT="60960" marB="609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900"/>
                        <a:t>&lt;no&gt;</a:t>
                      </a:r>
                      <a:endParaRPr lang="en-US" sz="1900"/>
                    </a:p>
                  </a:txBody>
                  <a:tcPr marL="121920" marR="121920" marT="60960" marB="6096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4799857"/>
                  </a:ext>
                </a:extLst>
              </a:tr>
              <a:tr h="67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900" b="1" i="0" u="none" strike="noStrike" kern="1200" cap="none" spc="0" normalizeH="0" baseline="0" noProof="0">
                        <a:ln>
                          <a:noFill/>
                        </a:ln>
                        <a:solidFill>
                          <a:schemeClr val="tx2"/>
                        </a:solidFill>
                        <a:effectLst/>
                        <a:uLnTx/>
                        <a:uFillTx/>
                        <a:latin typeface="+mn-lt"/>
                        <a:ea typeface="+mn-ea"/>
                        <a:cs typeface="+mn-cs"/>
                      </a:endParaRPr>
                    </a:p>
                  </a:txBody>
                  <a:tcPr marL="0" marR="121920" marT="60960" marB="609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900"/>
                    </a:p>
                  </a:txBody>
                  <a:tcPr marL="121920" marR="121920" marT="60960" marB="6096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 name="txtColours"/>
          <p:cNvSpPr txBox="1"/>
          <p:nvPr/>
        </p:nvSpPr>
        <p:spPr>
          <a:xfrm>
            <a:off x="5711957" y="4101075"/>
            <a:ext cx="4512501" cy="2462213"/>
          </a:xfrm>
          <a:prstGeom prst="rect">
            <a:avLst/>
          </a:prstGeom>
          <a:noFill/>
        </p:spPr>
        <p:txBody>
          <a:bodyPr wrap="square" rtlCol="0">
            <a:spAutoFit/>
          </a:bodyPr>
          <a:lstStyle/>
          <a:p>
            <a:r>
              <a:rPr lang="en-GB" sz="1400"/>
              <a:t>The [x] numbers on the Divider Slide section title textbox names are the IDs for the Theme Colours …</a:t>
            </a:r>
          </a:p>
          <a:p>
            <a:endParaRPr lang="en-GB" sz="1400"/>
          </a:p>
          <a:p>
            <a:r>
              <a:rPr lang="en-GB" sz="1400"/>
              <a:t>16 = Background 2 (column 3)</a:t>
            </a:r>
          </a:p>
          <a:p>
            <a:r>
              <a:rPr lang="en-GB" sz="1400"/>
              <a:t>15 = Text 2 (column</a:t>
            </a:r>
            <a:r>
              <a:rPr lang="en-GB" sz="1400" baseline="0"/>
              <a:t> 4)</a:t>
            </a:r>
          </a:p>
          <a:p>
            <a:r>
              <a:rPr lang="en-GB" sz="1400" baseline="0"/>
              <a:t>5 = Accent 1 (column 5)</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6 = Accent 2 (column 6)</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7 = Accent 3 (column 7)</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8 = Accent 4 (column 8)</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9 = Accent 5 (column 9)</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baseline="0"/>
              <a:t>10 = Accent 6 (column 10)</a:t>
            </a:r>
          </a:p>
        </p:txBody>
      </p:sp>
    </p:spTree>
    <p:extLst>
      <p:ext uri="{BB962C8B-B14F-4D97-AF65-F5344CB8AC3E}">
        <p14:creationId xmlns:p14="http://schemas.microsoft.com/office/powerpoint/2010/main" val="5783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43"/>
            <a:ext cx="12192000" cy="5732463"/>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lIns="121908" tIns="60955" rIns="121908" bIns="60955" anchor="ctr"/>
          <a:lstStyle/>
          <a:p>
            <a:pPr algn="ctr" defTabSz="609507" fontAlgn="auto">
              <a:spcBef>
                <a:spcPts val="0"/>
              </a:spcBef>
              <a:spcAft>
                <a:spcPts val="0"/>
              </a:spcAft>
              <a:defRPr/>
            </a:pPr>
            <a:endParaRPr lang="en-US" sz="2400" b="0">
              <a:solidFill>
                <a:schemeClr val="lt1"/>
              </a:solidFill>
              <a:latin typeface="+mn-lt"/>
            </a:endParaRPr>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428800" y="297601"/>
            <a:ext cx="1581448" cy="1100139"/>
          </a:xfrm>
          <a:prstGeom prst="rect">
            <a:avLst/>
          </a:prstGeom>
          <a:noFill/>
          <a:ln w="9525">
            <a:noFill/>
            <a:miter lim="800000"/>
            <a:headEnd/>
            <a:tailEnd/>
          </a:ln>
        </p:spPr>
      </p:pic>
      <p:sp>
        <p:nvSpPr>
          <p:cNvPr id="6" name="Rectangle 5"/>
          <p:cNvSpPr/>
          <p:nvPr/>
        </p:nvSpPr>
        <p:spPr>
          <a:xfrm>
            <a:off x="5759965" y="6693363"/>
            <a:ext cx="672075" cy="215900"/>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lIns="121908" tIns="60955" rIns="121908" bIns="60955" anchor="ctr"/>
          <a:lstStyle/>
          <a:p>
            <a:pPr algn="ctr" defTabSz="609507" fontAlgn="auto">
              <a:spcBef>
                <a:spcPts val="0"/>
              </a:spcBef>
              <a:spcAft>
                <a:spcPts val="0"/>
              </a:spcAft>
              <a:defRPr/>
            </a:pPr>
            <a:endParaRPr lang="en-US" sz="2400" b="0"/>
          </a:p>
        </p:txBody>
      </p:sp>
      <p:sp>
        <p:nvSpPr>
          <p:cNvPr id="2" name="Title 1"/>
          <p:cNvSpPr>
            <a:spLocks noGrp="1"/>
          </p:cNvSpPr>
          <p:nvPr>
            <p:ph type="title" hasCustomPrompt="1"/>
          </p:nvPr>
        </p:nvSpPr>
        <p:spPr>
          <a:xfrm>
            <a:off x="5519937" y="1641600"/>
            <a:ext cx="6048672" cy="2088232"/>
          </a:xfrm>
        </p:spPr>
        <p:txBody>
          <a:bodyPr/>
          <a:lstStyle>
            <a:lvl1pPr indent="0">
              <a:defRPr sz="6400">
                <a:solidFill>
                  <a:schemeClr val="bg1"/>
                </a:solidFill>
              </a:defRPr>
            </a:lvl1pPr>
          </a:lstStyle>
          <a:p>
            <a:r>
              <a:rPr lang="en-GB"/>
              <a:t>Title</a:t>
            </a:r>
          </a:p>
        </p:txBody>
      </p:sp>
      <p:sp>
        <p:nvSpPr>
          <p:cNvPr id="3" name="Content Placeholder 2"/>
          <p:cNvSpPr>
            <a:spLocks noGrp="1"/>
          </p:cNvSpPr>
          <p:nvPr>
            <p:ph idx="1" hasCustomPrompt="1"/>
          </p:nvPr>
        </p:nvSpPr>
        <p:spPr>
          <a:xfrm>
            <a:off x="623393" y="3933056"/>
            <a:ext cx="4992555" cy="1872208"/>
          </a:xfrm>
        </p:spPr>
        <p:txBody>
          <a:bodyPr/>
          <a:lstStyle>
            <a:lvl1pPr indent="0">
              <a:buNone/>
              <a:defRPr sz="4000" b="1" i="0">
                <a:solidFill>
                  <a:schemeClr val="bg1"/>
                </a:solidFill>
              </a:defRPr>
            </a:lvl1pPr>
            <a:lvl3pPr marL="304755" indent="-304755" algn="l">
              <a:defRPr sz="4000" b="1">
                <a:solidFill>
                  <a:schemeClr val="bg1"/>
                </a:solidFill>
              </a:defRPr>
            </a:lvl3pPr>
          </a:lstStyle>
          <a:p>
            <a:pPr lvl="0"/>
            <a:r>
              <a:rPr lang="en-US"/>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fld id="{3FDFAF59-80FD-42F8-B77B-6179688B7234}" type="datetimeFigureOut">
              <a:rPr lang="de-DE" smtClean="0"/>
              <a:t>22.03.2021</a:t>
            </a:fld>
            <a:endParaRPr lang="de-DE"/>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endParaRPr lang="de-DE"/>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42162027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Image with heading left slide">
    <p:spTree>
      <p:nvGrpSpPr>
        <p:cNvPr id="1" name=""/>
        <p:cNvGrpSpPr/>
        <p:nvPr/>
      </p:nvGrpSpPr>
      <p:grpSpPr>
        <a:xfrm>
          <a:off x="0" y="0"/>
          <a:ext cx="0" cy="0"/>
          <a:chOff x="0" y="0"/>
          <a:chExt cx="0" cy="0"/>
        </a:xfrm>
      </p:grpSpPr>
      <p:sp>
        <p:nvSpPr>
          <p:cNvPr id="8" name="Rechthoek 2"/>
          <p:cNvSpPr/>
          <p:nvPr/>
        </p:nvSpPr>
        <p:spPr>
          <a:xfrm>
            <a:off x="-9524" y="6"/>
            <a:ext cx="4176000" cy="5989639"/>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lIns="91348" tIns="45675" rIns="91348" bIns="45675" rtlCol="0" anchor="ctr"/>
          <a:lstStyle/>
          <a:p>
            <a:pPr defTabSz="914262">
              <a:lnSpc>
                <a:spcPct val="95000"/>
              </a:lnSpc>
              <a:spcBef>
                <a:spcPct val="20000"/>
              </a:spcBef>
              <a:spcAft>
                <a:spcPct val="20000"/>
              </a:spcAft>
              <a:buClr>
                <a:srgbClr val="0F3277"/>
              </a:buClr>
              <a:buSzPct val="115000"/>
            </a:pPr>
            <a:endParaRPr lang="en-US" sz="1900" b="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3" y="558800"/>
            <a:ext cx="3226676" cy="1993901"/>
          </a:xfrm>
          <a:prstGeom prst="rect">
            <a:avLst/>
          </a:prstGeom>
        </p:spPr>
        <p:txBody>
          <a:bodyPr lIns="68573" tIns="34286" rIns="68573" bIns="34286" anchor="t"/>
          <a:lstStyle>
            <a:lvl1pPr marL="0" indent="0">
              <a:buFont typeface="Arial" charset="0"/>
              <a:buNone/>
              <a:defRPr sz="3600">
                <a:solidFill>
                  <a:schemeClr val="bg1"/>
                </a:solidFill>
                <a:latin typeface="Verdana"/>
                <a:cs typeface="Verdana"/>
              </a:defRPr>
            </a:lvl1pPr>
            <a:lvl3pPr marL="914262" indent="0" algn="l">
              <a:buNone/>
              <a:defRPr sz="3600">
                <a:solidFill>
                  <a:schemeClr val="bg1"/>
                </a:solidFill>
              </a:defRPr>
            </a:lvl3pPr>
          </a:lstStyle>
          <a:p>
            <a:pPr lvl="0"/>
            <a:r>
              <a:rPr lang="nl-NL" err="1"/>
              <a:t>Heading</a:t>
            </a:r>
            <a:endParaRPr lang="nl-NL"/>
          </a:p>
        </p:txBody>
      </p:sp>
      <p:sp>
        <p:nvSpPr>
          <p:cNvPr id="7" name="Tijdelijke aanduiding voor afbeelding 15"/>
          <p:cNvSpPr>
            <a:spLocks noGrp="1"/>
          </p:cNvSpPr>
          <p:nvPr>
            <p:ph type="pic" sz="quarter" idx="10" hasCustomPrompt="1"/>
          </p:nvPr>
        </p:nvSpPr>
        <p:spPr>
          <a:xfrm>
            <a:off x="4249743" y="6"/>
            <a:ext cx="7942263" cy="5989639"/>
          </a:xfrm>
          <a:prstGeom prst="rect">
            <a:avLst/>
          </a:prstGeom>
        </p:spPr>
        <p:txBody>
          <a:bodyPr lIns="68573" tIns="34286" rIns="68573" bIns="34286" anchor="ctr"/>
          <a:lstStyle>
            <a:lvl1pPr marL="0" indent="0" algn="ctr">
              <a:buNone/>
              <a:defRPr sz="1900">
                <a:latin typeface="Verdana"/>
                <a:cs typeface="Verdana"/>
              </a:defRPr>
            </a:lvl1pPr>
          </a:lstStyle>
          <a:p>
            <a:r>
              <a:rPr lang="nl-NL"/>
              <a:t>Image</a:t>
            </a:r>
          </a:p>
        </p:txBody>
      </p:sp>
    </p:spTree>
    <p:extLst>
      <p:ext uri="{BB962C8B-B14F-4D97-AF65-F5344CB8AC3E}">
        <p14:creationId xmlns:p14="http://schemas.microsoft.com/office/powerpoint/2010/main" val="28527855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22.03.2021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2185934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915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98221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lvl1p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486834" y="1604433"/>
            <a:ext cx="11218333"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22568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22.03.2021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816301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61A9150-DCDC-4714-9AFE-14F48CEE772A}"/>
              </a:ext>
            </a:extLst>
          </p:cNvPr>
          <p:cNvSpPr>
            <a:spLocks noGrp="1"/>
          </p:cNvSpPr>
          <p:nvPr>
            <p:ph type="pic" sz="quarter" idx="12"/>
          </p:nvPr>
        </p:nvSpPr>
        <p:spPr>
          <a:xfrm>
            <a:off x="4367808" y="0"/>
            <a:ext cx="7824192" cy="6858000"/>
          </a:xfrm>
          <a:custGeom>
            <a:avLst/>
            <a:gdLst>
              <a:gd name="connsiteX0" fmla="*/ 4381580 w 5868144"/>
              <a:gd name="connsiteY0" fmla="*/ 0 h 5143500"/>
              <a:gd name="connsiteX1" fmla="*/ 5868144 w 5868144"/>
              <a:gd name="connsiteY1" fmla="*/ 0 h 5143500"/>
              <a:gd name="connsiteX2" fmla="*/ 5868144 w 5868144"/>
              <a:gd name="connsiteY2" fmla="*/ 5143500 h 5143500"/>
              <a:gd name="connsiteX3" fmla="*/ 5322399 w 5868144"/>
              <a:gd name="connsiteY3" fmla="*/ 5143500 h 5143500"/>
              <a:gd name="connsiteX4" fmla="*/ 5299641 w 5868144"/>
              <a:gd name="connsiteY4" fmla="*/ 5126114 h 5143500"/>
              <a:gd name="connsiteX5" fmla="*/ 5276883 w 5868144"/>
              <a:gd name="connsiteY5" fmla="*/ 5143500 h 5143500"/>
              <a:gd name="connsiteX6" fmla="*/ 2792145 w 5868144"/>
              <a:gd name="connsiteY6" fmla="*/ 5143500 h 5143500"/>
              <a:gd name="connsiteX7" fmla="*/ 3275390 w 5868144"/>
              <a:gd name="connsiteY7" fmla="*/ 3579725 h 5143500"/>
              <a:gd name="connsiteX8" fmla="*/ 0 w 5868144"/>
              <a:gd name="connsiteY8" fmla="*/ 1077586 h 5143500"/>
              <a:gd name="connsiteX9" fmla="*/ 4048585 w 5868144"/>
              <a:gd name="connsiteY9" fmla="*/ 10776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43500">
                <a:moveTo>
                  <a:pt x="4381580" y="0"/>
                </a:moveTo>
                <a:lnTo>
                  <a:pt x="5868144" y="0"/>
                </a:lnTo>
                <a:lnTo>
                  <a:pt x="5868144" y="5143500"/>
                </a:lnTo>
                <a:lnTo>
                  <a:pt x="5322399" y="5143500"/>
                </a:lnTo>
                <a:lnTo>
                  <a:pt x="5299641" y="5126114"/>
                </a:lnTo>
                <a:lnTo>
                  <a:pt x="5276883" y="5143500"/>
                </a:lnTo>
                <a:lnTo>
                  <a:pt x="2792145" y="5143500"/>
                </a:lnTo>
                <a:lnTo>
                  <a:pt x="3275390" y="3579725"/>
                </a:lnTo>
                <a:lnTo>
                  <a:pt x="0" y="1077586"/>
                </a:lnTo>
                <a:lnTo>
                  <a:pt x="4048585" y="1077615"/>
                </a:lnTo>
                <a:close/>
              </a:path>
            </a:pathLst>
          </a:custGeom>
          <a:solidFill>
            <a:schemeClr val="bg1">
              <a:lumMod val="85000"/>
            </a:schemeClr>
          </a:solidFill>
        </p:spPr>
        <p:txBody>
          <a:bodyPr wrap="square" rIns="360000" anchor="ctr">
            <a:noAutofit/>
          </a:bodyPr>
          <a:lstStyle>
            <a:lvl1pPr algn="r">
              <a:defRPr/>
            </a:lvl1pPr>
          </a:lstStyle>
          <a:p>
            <a:r>
              <a:rPr lang="en-US" smtClean="0"/>
              <a:t>Click icon to add picture</a:t>
            </a:r>
            <a:endParaRPr lang="en-GB"/>
          </a:p>
        </p:txBody>
      </p:sp>
      <p:pic>
        <p:nvPicPr>
          <p:cNvPr id="12" name="Picture 11">
            <a:extLst>
              <a:ext uri="{FF2B5EF4-FFF2-40B4-BE49-F238E27FC236}">
                <a16:creationId xmlns:a16="http://schemas.microsoft.com/office/drawing/2014/main" id="{899118AF-EBC4-4B22-8C3E-5A5F513AD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3" name="Group 12">
            <a:extLst>
              <a:ext uri="{FF2B5EF4-FFF2-40B4-BE49-F238E27FC236}">
                <a16:creationId xmlns:a16="http://schemas.microsoft.com/office/drawing/2014/main" id="{E560BBEA-C99D-4270-ACDF-0B688598F013}"/>
              </a:ext>
            </a:extLst>
          </p:cNvPr>
          <p:cNvGrpSpPr/>
          <p:nvPr userDrawn="1"/>
        </p:nvGrpSpPr>
        <p:grpSpPr>
          <a:xfrm>
            <a:off x="285714" y="1858419"/>
            <a:ext cx="3613575" cy="1917275"/>
            <a:chOff x="176857" y="1420444"/>
            <a:chExt cx="3394376" cy="1800972"/>
          </a:xfrm>
        </p:grpSpPr>
        <p:pic>
          <p:nvPicPr>
            <p:cNvPr id="14" name="Picture 13">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15" name="Picture 14">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16" name="Picture 15">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sp>
        <p:nvSpPr>
          <p:cNvPr id="18" name="Text Placeholder 17">
            <a:extLst>
              <a:ext uri="{FF2B5EF4-FFF2-40B4-BE49-F238E27FC236}">
                <a16:creationId xmlns:a16="http://schemas.microsoft.com/office/drawing/2014/main" id="{1677D912-BC17-44AB-A788-A13D546F5A53}"/>
              </a:ext>
            </a:extLst>
          </p:cNvPr>
          <p:cNvSpPr>
            <a:spLocks noGrp="1"/>
          </p:cNvSpPr>
          <p:nvPr>
            <p:ph type="body" sz="quarter" idx="10"/>
          </p:nvPr>
        </p:nvSpPr>
        <p:spPr>
          <a:xfrm>
            <a:off x="464618" y="3863387"/>
            <a:ext cx="5609167" cy="717549"/>
          </a:xfrm>
        </p:spPr>
        <p:txBody>
          <a:bodyPr>
            <a:normAutofit/>
          </a:bodyPr>
          <a:lstStyle>
            <a:lvl1pPr>
              <a:defRPr sz="2400">
                <a:solidFill>
                  <a:schemeClr val="bg1"/>
                </a:solidFill>
              </a:defRPr>
            </a:lvl1pPr>
          </a:lstStyle>
          <a:p>
            <a:pPr lvl="0"/>
            <a:r>
              <a:rPr lang="en-US" smtClean="0"/>
              <a:t>Edit Master text styles</a:t>
            </a:r>
          </a:p>
        </p:txBody>
      </p:sp>
      <p:pic>
        <p:nvPicPr>
          <p:cNvPr id="20" name="Picture 19">
            <a:extLst>
              <a:ext uri="{FF2B5EF4-FFF2-40B4-BE49-F238E27FC236}">
                <a16:creationId xmlns:a16="http://schemas.microsoft.com/office/drawing/2014/main" id="{5BD02FE3-86AB-483A-B562-293D40B29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
        <p:nvSpPr>
          <p:cNvPr id="23" name="Text Placeholder 22">
            <a:extLst>
              <a:ext uri="{FF2B5EF4-FFF2-40B4-BE49-F238E27FC236}">
                <a16:creationId xmlns:a16="http://schemas.microsoft.com/office/drawing/2014/main" id="{0F45A45B-EBBF-4A9F-BBCD-CF5435CE63EC}"/>
              </a:ext>
            </a:extLst>
          </p:cNvPr>
          <p:cNvSpPr>
            <a:spLocks noGrp="1"/>
          </p:cNvSpPr>
          <p:nvPr>
            <p:ph type="body" sz="quarter" idx="11"/>
          </p:nvPr>
        </p:nvSpPr>
        <p:spPr>
          <a:xfrm>
            <a:off x="464618" y="4802718"/>
            <a:ext cx="5630333" cy="641349"/>
          </a:xfrm>
        </p:spPr>
        <p:txBody>
          <a:bodyPr>
            <a:normAutofit/>
          </a:bodyPr>
          <a:lstStyle>
            <a:lvl1pPr>
              <a:spcBef>
                <a:spcPts val="0"/>
              </a:spcBef>
              <a:spcAft>
                <a:spcPts val="0"/>
              </a:spcAft>
              <a:defRPr sz="1867">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62784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46FA30-1325-4C98-946E-11F497CFBE4A}"/>
              </a:ext>
            </a:extLst>
          </p:cNvPr>
          <p:cNvSpPr/>
          <p:nvPr userDrawn="1"/>
        </p:nvSpPr>
        <p:spPr>
          <a:xfrm>
            <a:off x="4463423" y="-2379"/>
            <a:ext cx="7724043" cy="6860380"/>
          </a:xfrm>
          <a:custGeom>
            <a:avLst/>
            <a:gdLst>
              <a:gd name="connsiteX0" fmla="*/ 5143337 w 5793032"/>
              <a:gd name="connsiteY0" fmla="*/ 0 h 5145285"/>
              <a:gd name="connsiteX1" fmla="*/ 5793032 w 5793032"/>
              <a:gd name="connsiteY1" fmla="*/ 0 h 5145285"/>
              <a:gd name="connsiteX2" fmla="*/ 5793032 w 5793032"/>
              <a:gd name="connsiteY2" fmla="*/ 5145285 h 5145285"/>
              <a:gd name="connsiteX3" fmla="*/ 3553361 w 5793032"/>
              <a:gd name="connsiteY3" fmla="*/ 5145285 h 5145285"/>
              <a:gd name="connsiteX4" fmla="*/ 3803456 w 5793032"/>
              <a:gd name="connsiteY4" fmla="*/ 4335978 h 5145285"/>
              <a:gd name="connsiteX5" fmla="*/ 0 w 5793032"/>
              <a:gd name="connsiteY5" fmla="*/ 1430439 h 5145285"/>
              <a:gd name="connsiteX6" fmla="*/ 4701307 w 5793032"/>
              <a:gd name="connsiteY6" fmla="*/ 1430472 h 5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032" h="5145285">
                <a:moveTo>
                  <a:pt x="5143337" y="0"/>
                </a:moveTo>
                <a:lnTo>
                  <a:pt x="5793032" y="0"/>
                </a:lnTo>
                <a:lnTo>
                  <a:pt x="5793032" y="5145285"/>
                </a:lnTo>
                <a:lnTo>
                  <a:pt x="3553361" y="5145285"/>
                </a:lnTo>
                <a:lnTo>
                  <a:pt x="3803456" y="4335978"/>
                </a:lnTo>
                <a:lnTo>
                  <a:pt x="0" y="1430439"/>
                </a:lnTo>
                <a:lnTo>
                  <a:pt x="4701307" y="1430472"/>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E1042EF3-4014-45F0-A80B-CA144DEF8F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Text Placeholder 7">
            <a:extLst>
              <a:ext uri="{FF2B5EF4-FFF2-40B4-BE49-F238E27FC236}">
                <a16:creationId xmlns:a16="http://schemas.microsoft.com/office/drawing/2014/main" id="{79760BC7-30ED-42E1-B7A3-21A1A35AF123}"/>
              </a:ext>
            </a:extLst>
          </p:cNvPr>
          <p:cNvSpPr>
            <a:spLocks noGrp="1"/>
          </p:cNvSpPr>
          <p:nvPr>
            <p:ph type="body" sz="quarter" idx="10" hasCustomPrompt="1"/>
          </p:nvPr>
        </p:nvSpPr>
        <p:spPr>
          <a:xfrm>
            <a:off x="1651000" y="1819979"/>
            <a:ext cx="8890003" cy="2887709"/>
          </a:xfrm>
        </p:spPr>
        <p:txBody>
          <a:bodyPr anchor="ctr">
            <a:normAutofit/>
          </a:bodyPr>
          <a:lstStyle>
            <a:lvl1pPr algn="ctr">
              <a:spcBef>
                <a:spcPts val="0"/>
              </a:spcBef>
              <a:spcAft>
                <a:spcPts val="0"/>
              </a:spcAft>
              <a:defRPr sz="4800" b="1">
                <a:solidFill>
                  <a:schemeClr val="bg1"/>
                </a:solidFill>
              </a:defRPr>
            </a:lvl1pPr>
            <a:lvl2pPr marL="0" indent="0">
              <a:buNone/>
              <a:defRPr/>
            </a:lvl2pPr>
          </a:lstStyle>
          <a:p>
            <a:pPr lvl="0"/>
            <a:r>
              <a:rPr lang="en-US"/>
              <a:t>Insert title here </a:t>
            </a:r>
          </a:p>
          <a:p>
            <a:pPr lvl="0"/>
            <a:r>
              <a:rPr lang="en-US"/>
              <a:t>Can span two lines</a:t>
            </a:r>
          </a:p>
        </p:txBody>
      </p:sp>
    </p:spTree>
    <p:extLst>
      <p:ext uri="{BB962C8B-B14F-4D97-AF65-F5344CB8AC3E}">
        <p14:creationId xmlns:p14="http://schemas.microsoft.com/office/powerpoint/2010/main" val="55377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TOC Source]">
    <p:bg>
      <p:bgPr>
        <a:solidFill>
          <a:schemeClr val="bg2"/>
        </a:solidFill>
        <a:effectLst/>
      </p:bgPr>
    </p:bg>
    <p:spTree>
      <p:nvGrpSpPr>
        <p:cNvPr id="1" name=""/>
        <p:cNvGrpSpPr/>
        <p:nvPr/>
      </p:nvGrpSpPr>
      <p:grpSpPr>
        <a:xfrm>
          <a:off x="0" y="0"/>
          <a:ext cx="0" cy="0"/>
          <a:chOff x="0" y="0"/>
          <a:chExt cx="0" cy="0"/>
        </a:xfrm>
      </p:grpSpPr>
      <p:sp>
        <p:nvSpPr>
          <p:cNvPr id="19" name="shpDivider">
            <a:extLst>
              <a:ext uri="{FF2B5EF4-FFF2-40B4-BE49-F238E27FC236}">
                <a16:creationId xmlns:a16="http://schemas.microsoft.com/office/drawing/2014/main" id="{252222A9-9904-4377-8973-4B050E96CAD7}"/>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bg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6]">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12163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slide (grey) [TOC Source]">
    <p:bg>
      <p:bgPr>
        <a:solidFill>
          <a:schemeClr val="tx2"/>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2B974E0-6AF5-4ADC-B03C-6ECB10395BE6}"/>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5]">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84297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slide (pink) [TOC Source]">
    <p:bg>
      <p:bgPr>
        <a:solidFill>
          <a:schemeClr val="accent3"/>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305A8AB-B78D-4A4F-BBA0-02349F10B57F}"/>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250789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slide (yellow) [TOC Source]">
    <p:bg>
      <p:bgPr>
        <a:solidFill>
          <a:schemeClr val="accent6"/>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516AA345-A8AD-4DD2-92A7-FB7D44573431}"/>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6">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0]">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72643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solidFill>
                  <a:srgbClr val="A50050"/>
                </a:solidFill>
              </a:defRPr>
            </a:lvl1p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486834" y="1604433"/>
            <a:ext cx="11218333"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180571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solidFill>
                  <a:srgbClr val="A50050"/>
                </a:solidFill>
              </a:defRPr>
            </a:lvl1pPr>
          </a:lstStyle>
          <a:p>
            <a:r>
              <a:rPr lang="en-US" smtClean="0"/>
              <a:t>Click to edit Master title style</a:t>
            </a:r>
            <a:endParaRPr lang="en-GB"/>
          </a:p>
        </p:txBody>
      </p:sp>
      <p:sp>
        <p:nvSpPr>
          <p:cNvPr id="3" name="Slide Number Placeholder 2">
            <a:extLst>
              <a:ext uri="{FF2B5EF4-FFF2-40B4-BE49-F238E27FC236}">
                <a16:creationId xmlns:a16="http://schemas.microsoft.com/office/drawing/2014/main" id="{EBA4DAB3-B493-4998-91F8-87C264C83B5C}"/>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546A24BF-089A-4C42-86AE-5DA645AE8418}"/>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202643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75CCF6-A42E-48EF-9E0F-054032E73219}"/>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24F6CC2F-8ADE-4ED0-BA06-5147A1F2E307}"/>
              </a:ext>
            </a:extLst>
          </p:cNvPr>
          <p:cNvSpPr>
            <a:spLocks noGrp="1"/>
          </p:cNvSpPr>
          <p:nvPr>
            <p:ph type="title"/>
          </p:nvPr>
        </p:nvSpPr>
        <p:spPr>
          <a:xfrm>
            <a:off x="486834" y="580157"/>
            <a:ext cx="11218333" cy="736609"/>
          </a:xfrm>
        </p:spPr>
        <p:txBody>
          <a:bodyPr/>
          <a:lstStyle>
            <a:lvl1pPr>
              <a:defRPr sz="2667"/>
            </a:lvl1p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id="{01EE2930-091E-4862-8CF1-7F3FB7CDDAD1}"/>
              </a:ext>
            </a:extLst>
          </p:cNvPr>
          <p:cNvSpPr>
            <a:spLocks noGrp="1"/>
          </p:cNvSpPr>
          <p:nvPr>
            <p:ph type="body" sz="quarter" idx="11"/>
          </p:nvPr>
        </p:nvSpPr>
        <p:spPr>
          <a:xfrm>
            <a:off x="6381967"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6">
            <a:extLst>
              <a:ext uri="{FF2B5EF4-FFF2-40B4-BE49-F238E27FC236}">
                <a16:creationId xmlns:a16="http://schemas.microsoft.com/office/drawing/2014/main" id="{78D0C1D8-6A4B-4DAE-996E-41E2B621901B}"/>
              </a:ext>
            </a:extLst>
          </p:cNvPr>
          <p:cNvSpPr>
            <a:spLocks noGrp="1"/>
          </p:cNvSpPr>
          <p:nvPr>
            <p:ph type="body" sz="quarter" idx="12"/>
          </p:nvPr>
        </p:nvSpPr>
        <p:spPr>
          <a:xfrm>
            <a:off x="486835"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BED88410-D031-47CD-8DA5-41EFDA7146E6}"/>
              </a:ext>
            </a:extLst>
          </p:cNvPr>
          <p:cNvSpPr>
            <a:spLocks noGrp="1"/>
          </p:cNvSpPr>
          <p:nvPr>
            <p:ph type="sldNum" sz="quarter" idx="13"/>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16A59023-DB21-4DAE-A1ED-7D5F59485FDA}"/>
              </a:ext>
            </a:extLst>
          </p:cNvPr>
          <p:cNvSpPr>
            <a:spLocks noGrp="1"/>
          </p:cNvSpPr>
          <p:nvPr>
            <p:ph type="ftr" sz="quarter" idx="14"/>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9980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667"/>
            </a:lvl1pPr>
          </a:lstStyle>
          <a:p>
            <a:r>
              <a:rPr lang="en-US" smtClean="0"/>
              <a:t>Click to edit Master title style</a:t>
            </a:r>
            <a:endParaRPr lang="en-GB"/>
          </a:p>
        </p:txBody>
      </p:sp>
      <p:sp>
        <p:nvSpPr>
          <p:cNvPr id="3" name="Slide Number Placeholder 2">
            <a:extLst>
              <a:ext uri="{FF2B5EF4-FFF2-40B4-BE49-F238E27FC236}">
                <a16:creationId xmlns:a16="http://schemas.microsoft.com/office/drawing/2014/main" id="{EBA4DAB3-B493-4998-91F8-87C264C83B5C}"/>
              </a:ext>
            </a:extLst>
          </p:cNvPr>
          <p:cNvSpPr>
            <a:spLocks noGrp="1"/>
          </p:cNvSpPr>
          <p:nvPr>
            <p:ph type="sldNum" sz="quarter" idx="10"/>
          </p:nvPr>
        </p:nvSpPr>
        <p:spPr/>
        <p:txBody>
          <a:body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546A24BF-089A-4C42-86AE-5DA645AE8418}"/>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35026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3F30-EC7D-4A86-804A-F7567CB62F70}"/>
              </a:ext>
            </a:extLst>
          </p:cNvPr>
          <p:cNvSpPr>
            <a:spLocks noGrp="1"/>
          </p:cNvSpPr>
          <p:nvPr>
            <p:ph type="title"/>
          </p:nvPr>
        </p:nvSpPr>
        <p:spPr>
          <a:xfrm>
            <a:off x="486835" y="580157"/>
            <a:ext cx="5321133" cy="944817"/>
          </a:xfrm>
        </p:spPr>
        <p:txBody>
          <a:bodyPr>
            <a:normAutofit/>
          </a:bodyPr>
          <a:lstStyle>
            <a:lvl1pPr>
              <a:defRPr sz="2667"/>
            </a:lvl1pPr>
          </a:lstStyle>
          <a:p>
            <a:r>
              <a:rPr lang="en-US" smtClean="0"/>
              <a:t>Click to edit Master title style</a:t>
            </a:r>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Montreal"/>
              <a:ea typeface="+mn-ea"/>
              <a:cs typeface="+mn-cs"/>
            </a:endParaRPr>
          </a:p>
        </p:txBody>
      </p:sp>
      <p:sp>
        <p:nvSpPr>
          <p:cNvPr id="4" name="Freeform: Shape 3">
            <a:extLst>
              <a:ext uri="{FF2B5EF4-FFF2-40B4-BE49-F238E27FC236}">
                <a16:creationId xmlns:a16="http://schemas.microsoft.com/office/drawing/2014/main" id="{7894DB34-CDDF-4C75-9236-3075A7B7246E}"/>
              </a:ext>
            </a:extLst>
          </p:cNvPr>
          <p:cNvSpPr/>
          <p:nvPr userDrawn="1"/>
        </p:nvSpPr>
        <p:spPr>
          <a:xfrm flipH="1">
            <a:off x="6653752" y="2"/>
            <a:ext cx="5538248" cy="6857999"/>
          </a:xfrm>
          <a:custGeom>
            <a:avLst/>
            <a:gdLst>
              <a:gd name="connsiteX0" fmla="*/ 290616 w 4153686"/>
              <a:gd name="connsiteY0" fmla="*/ 0 h 5143499"/>
              <a:gd name="connsiteX1" fmla="*/ 0 w 4153686"/>
              <a:gd name="connsiteY1" fmla="*/ 0 h 5143499"/>
              <a:gd name="connsiteX2" fmla="*/ 0 w 4153686"/>
              <a:gd name="connsiteY2" fmla="*/ 5134864 h 5143499"/>
              <a:gd name="connsiteX3" fmla="*/ 11304 w 4153686"/>
              <a:gd name="connsiteY3" fmla="*/ 5143499 h 5143499"/>
              <a:gd name="connsiteX4" fmla="*/ 1880046 w 4153686"/>
              <a:gd name="connsiteY4" fmla="*/ 5143499 h 5143499"/>
              <a:gd name="connsiteX5" fmla="*/ 1409248 w 4153686"/>
              <a:gd name="connsiteY5" fmla="*/ 3620001 h 5143499"/>
              <a:gd name="connsiteX6" fmla="*/ 4153686 w 4153686"/>
              <a:gd name="connsiteY6" fmla="*/ 1523467 h 5143499"/>
              <a:gd name="connsiteX7" fmla="*/ 761390 w 4153686"/>
              <a:gd name="connsiteY7" fmla="*/ 152349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686" h="5143499">
                <a:moveTo>
                  <a:pt x="290616" y="0"/>
                </a:moveTo>
                <a:lnTo>
                  <a:pt x="0" y="0"/>
                </a:lnTo>
                <a:lnTo>
                  <a:pt x="0" y="5134864"/>
                </a:lnTo>
                <a:lnTo>
                  <a:pt x="11304" y="5143499"/>
                </a:lnTo>
                <a:lnTo>
                  <a:pt x="1880046" y="5143499"/>
                </a:lnTo>
                <a:lnTo>
                  <a:pt x="1409248" y="3620001"/>
                </a:lnTo>
                <a:lnTo>
                  <a:pt x="4153686" y="1523467"/>
                </a:lnTo>
                <a:lnTo>
                  <a:pt x="761390" y="1523491"/>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26DB7291-E93A-47BD-A511-1AC68590DB8A}"/>
              </a:ext>
            </a:extLst>
          </p:cNvPr>
          <p:cNvPicPr>
            <a:picLocks noChangeAspect="1"/>
          </p:cNvPicPr>
          <p:nvPr userDrawn="1"/>
        </p:nvPicPr>
        <p:blipFill>
          <a:blip r:embed="rId2"/>
          <a:stretch>
            <a:fillRect/>
          </a:stretch>
        </p:blipFill>
        <p:spPr>
          <a:xfrm>
            <a:off x="6653753" y="1508786"/>
            <a:ext cx="608223" cy="427049"/>
          </a:xfrm>
          <a:prstGeom prst="rect">
            <a:avLst/>
          </a:prstGeom>
        </p:spPr>
      </p:pic>
      <p:pic>
        <p:nvPicPr>
          <p:cNvPr id="6" name="Picture 5">
            <a:extLst>
              <a:ext uri="{FF2B5EF4-FFF2-40B4-BE49-F238E27FC236}">
                <a16:creationId xmlns:a16="http://schemas.microsoft.com/office/drawing/2014/main" id="{07C388D8-6741-4D49-8A0E-7BA7345A2FAE}"/>
              </a:ext>
            </a:extLst>
          </p:cNvPr>
          <p:cNvPicPr>
            <a:picLocks noChangeAspect="1"/>
          </p:cNvPicPr>
          <p:nvPr userDrawn="1"/>
        </p:nvPicPr>
        <p:blipFill>
          <a:blip r:embed="rId3"/>
          <a:stretch>
            <a:fillRect/>
          </a:stretch>
        </p:blipFill>
        <p:spPr>
          <a:xfrm>
            <a:off x="11121984" y="4773149"/>
            <a:ext cx="612816" cy="430275"/>
          </a:xfrm>
          <a:prstGeom prst="rect">
            <a:avLst/>
          </a:prstGeom>
        </p:spPr>
      </p:pic>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6400800" y="2084919"/>
            <a:ext cx="5486400" cy="2588683"/>
          </a:xfrm>
        </p:spPr>
        <p:txBody>
          <a:bodyPr>
            <a:normAutofit/>
          </a:bodyPr>
          <a:lstStyle>
            <a:lvl1pPr algn="ctr">
              <a:defRPr sz="2667" b="1">
                <a:solidFill>
                  <a:schemeClr val="bg1"/>
                </a:solidFill>
              </a:defRPr>
            </a:lvl1pPr>
            <a:lvl2pPr marL="0" indent="0">
              <a:buNone/>
              <a:defRPr/>
            </a:lvl2pPr>
          </a:lstStyle>
          <a:p>
            <a:pPr lvl="0"/>
            <a:r>
              <a:rPr lang="en-US" smtClean="0"/>
              <a:t>Edit Master text styles</a:t>
            </a:r>
          </a:p>
        </p:txBody>
      </p:sp>
      <p:sp>
        <p:nvSpPr>
          <p:cNvPr id="12" name="Text Placeholder 11">
            <a:extLst>
              <a:ext uri="{FF2B5EF4-FFF2-40B4-BE49-F238E27FC236}">
                <a16:creationId xmlns:a16="http://schemas.microsoft.com/office/drawing/2014/main" id="{56050808-E3C5-4EDD-B122-62362ADD2CE3}"/>
              </a:ext>
            </a:extLst>
          </p:cNvPr>
          <p:cNvSpPr>
            <a:spLocks noGrp="1"/>
          </p:cNvSpPr>
          <p:nvPr>
            <p:ph type="body" sz="quarter" idx="11"/>
          </p:nvPr>
        </p:nvSpPr>
        <p:spPr>
          <a:xfrm>
            <a:off x="486835" y="1605279"/>
            <a:ext cx="5321133" cy="40314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a:t>
            </a:fld>
            <a:endParaRPr lang="en-GB"/>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US"/>
              <a:t>Digital skills and online learning in Ukraine</a:t>
            </a:r>
            <a:endParaRPr lang="en-GB"/>
          </a:p>
        </p:txBody>
      </p:sp>
    </p:spTree>
    <p:extLst>
      <p:ext uri="{BB962C8B-B14F-4D97-AF65-F5344CB8AC3E}">
        <p14:creationId xmlns:p14="http://schemas.microsoft.com/office/powerpoint/2010/main" val="5637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har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a:off x="643952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3" name="Content Placeholder 2">
            <a:extLst>
              <a:ext uri="{FF2B5EF4-FFF2-40B4-BE49-F238E27FC236}">
                <a16:creationId xmlns:a16="http://schemas.microsoft.com/office/drawing/2014/main" id="{98541EC0-8590-426C-B9ED-DD806B9E067B}"/>
              </a:ext>
            </a:extLst>
          </p:cNvPr>
          <p:cNvSpPr>
            <a:spLocks noGrp="1"/>
          </p:cNvSpPr>
          <p:nvPr>
            <p:ph sz="quarter" idx="14"/>
          </p:nvPr>
        </p:nvSpPr>
        <p:spPr>
          <a:xfrm>
            <a:off x="6096001" y="1524000"/>
            <a:ext cx="5609167" cy="4607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7" name="Slide Number Placeholder 6">
            <a:extLst>
              <a:ext uri="{FF2B5EF4-FFF2-40B4-BE49-F238E27FC236}">
                <a16:creationId xmlns:a16="http://schemas.microsoft.com/office/drawing/2014/main" id="{5B310484-E012-45C2-9548-2764C062D598}"/>
              </a:ext>
            </a:extLst>
          </p:cNvPr>
          <p:cNvSpPr>
            <a:spLocks noGrp="1"/>
          </p:cNvSpPr>
          <p:nvPr>
            <p:ph type="sldNum" sz="quarter" idx="15"/>
          </p:nvPr>
        </p:nvSpPr>
        <p:spPr/>
        <p:txBody>
          <a:bodyPr/>
          <a:lstStyle/>
          <a:p>
            <a:fld id="{BA7DDD0C-F7B3-44FD-8FF2-ED85422D685B}" type="slidenum">
              <a:rPr lang="en-GB" smtClean="0"/>
              <a:pPr/>
              <a:t>‹#›</a:t>
            </a:fld>
            <a:endParaRPr lang="en-GB"/>
          </a:p>
        </p:txBody>
      </p:sp>
      <p:sp>
        <p:nvSpPr>
          <p:cNvPr id="2" name="Footer Placeholder 1">
            <a:extLst>
              <a:ext uri="{FF2B5EF4-FFF2-40B4-BE49-F238E27FC236}">
                <a16:creationId xmlns:a16="http://schemas.microsoft.com/office/drawing/2014/main" id="{74B01FCF-FEB0-48A2-B1C4-C0FD31E2E4C9}"/>
              </a:ext>
            </a:extLst>
          </p:cNvPr>
          <p:cNvSpPr>
            <a:spLocks noGrp="1"/>
          </p:cNvSpPr>
          <p:nvPr>
            <p:ph type="ftr" sz="quarter" idx="16"/>
          </p:nvPr>
        </p:nvSpPr>
        <p:spPr/>
        <p:txBody>
          <a:bodyPr/>
          <a:lstStyle/>
          <a:p>
            <a:r>
              <a:rPr lang="en-US"/>
              <a:t>Digital skills and online learning in Ukraine</a:t>
            </a:r>
            <a:endParaRPr lang="en-GB"/>
          </a:p>
        </p:txBody>
      </p:sp>
      <p:sp>
        <p:nvSpPr>
          <p:cNvPr id="9" name="Text Placeholder 11">
            <a:extLst>
              <a:ext uri="{FF2B5EF4-FFF2-40B4-BE49-F238E27FC236}">
                <a16:creationId xmlns:a16="http://schemas.microsoft.com/office/drawing/2014/main" id="{49B46601-6F4F-461B-99F8-9195194AADEC}"/>
              </a:ext>
            </a:extLst>
          </p:cNvPr>
          <p:cNvSpPr>
            <a:spLocks noGrp="1"/>
          </p:cNvSpPr>
          <p:nvPr>
            <p:ph type="body" sz="quarter" idx="11"/>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91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flipH="1">
            <a:off x="0" y="0"/>
            <a:ext cx="5752480" cy="68580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486835" y="580157"/>
            <a:ext cx="5321133" cy="944817"/>
          </a:xfrm>
        </p:spPr>
        <p:txBody>
          <a:bodyPr>
            <a:normAutofit/>
          </a:bodyPr>
          <a:lstStyle>
            <a:lvl1pPr>
              <a:defRPr sz="2667">
                <a:solidFill>
                  <a:schemeClr val="accent3"/>
                </a:solidFill>
              </a:defRPr>
            </a:lvl1pPr>
          </a:lstStyle>
          <a:p>
            <a:r>
              <a:rPr lang="en-US" smtClean="0"/>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6096000" y="0"/>
            <a:ext cx="6096000" cy="6858000"/>
          </a:xfrm>
          <a:solidFill>
            <a:schemeClr val="bg1">
              <a:lumMod val="50000"/>
              <a:alpha val="46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US"/>
              <a:t>Digital skills and online learning in Ukraine</a:t>
            </a:r>
            <a:endParaRPr lang="en-GB"/>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a:t>
            </a:fld>
            <a:endParaRPr lang="en-GB"/>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486835" y="1605279"/>
            <a:ext cx="5321133" cy="4031404"/>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3970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667">
                <a:solidFill>
                  <a:schemeClr val="accent3"/>
                </a:solidFill>
              </a:defRPr>
            </a:lvl1pPr>
          </a:lstStyle>
          <a:p>
            <a:r>
              <a:rPr lang="en-US" smtClean="0"/>
              <a:t>Click to edit Master title style</a:t>
            </a:r>
            <a:endParaRPr lang="en-GB"/>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143933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2410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tx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FA57A72-39E4-4062-A3BB-65944D75D03F}"/>
              </a:ext>
            </a:extLst>
          </p:cNvPr>
          <p:cNvSpPr/>
          <p:nvPr userDrawn="1"/>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 name="Title 1">
            <a:extLst>
              <a:ext uri="{FF2B5EF4-FFF2-40B4-BE49-F238E27FC236}">
                <a16:creationId xmlns:a16="http://schemas.microsoft.com/office/drawing/2014/main" id="{9EFEC5BF-F1AF-4C79-BA5E-14AFBEDCDDF0}"/>
              </a:ext>
            </a:extLst>
          </p:cNvPr>
          <p:cNvSpPr>
            <a:spLocks noGrp="1"/>
          </p:cNvSpPr>
          <p:nvPr>
            <p:ph type="title"/>
          </p:nvPr>
        </p:nvSpPr>
        <p:spPr>
          <a:xfrm>
            <a:off x="486835" y="580157"/>
            <a:ext cx="5321133" cy="736609"/>
          </a:xfrm>
        </p:spPr>
        <p:txBody>
          <a:bodyPr/>
          <a:lstStyle>
            <a:lvl1pPr>
              <a:defRPr sz="2667">
                <a:solidFill>
                  <a:schemeClr val="bg1"/>
                </a:solidFill>
              </a:defRPr>
            </a:lvl1pPr>
          </a:lstStyle>
          <a:p>
            <a:r>
              <a:rPr lang="en-US" smtClean="0"/>
              <a:t>Click to edit Master title style</a:t>
            </a:r>
            <a:endParaRPr lang="en-GB"/>
          </a:p>
        </p:txBody>
      </p:sp>
      <p:pic>
        <p:nvPicPr>
          <p:cNvPr id="4" name="Picture 3">
            <a:extLst>
              <a:ext uri="{FF2B5EF4-FFF2-40B4-BE49-F238E27FC236}">
                <a16:creationId xmlns:a16="http://schemas.microsoft.com/office/drawing/2014/main" id="{DF19FEB5-CAC4-46CB-8343-8ED780923E9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p:ph type="pic" sz="quarter" idx="11"/>
          </p:nvPr>
        </p:nvSpPr>
        <p:spPr>
          <a:xfrm>
            <a:off x="6096000" y="0"/>
            <a:ext cx="6096000" cy="6858000"/>
          </a:xfrm>
          <a:solidFill>
            <a:schemeClr val="bg1">
              <a:lumMod val="85000"/>
            </a:schemeClr>
          </a:solidFill>
        </p:spPr>
        <p:txBody>
          <a:bodyPr tIns="540000" anchor="ctr"/>
          <a:lstStyle>
            <a:lvl1pPr algn="ctr">
              <a:defRPr>
                <a:solidFill>
                  <a:schemeClr val="tx1"/>
                </a:solidFill>
              </a:defRPr>
            </a:lvl1pPr>
          </a:lstStyle>
          <a:p>
            <a:r>
              <a:rPr lang="en-US" smtClean="0"/>
              <a:t>Click icon to add picture</a:t>
            </a:r>
            <a:endParaRPr lang="en-GB"/>
          </a:p>
        </p:txBody>
      </p:sp>
      <p:sp>
        <p:nvSpPr>
          <p:cNvPr id="6" name="TextBox 5">
            <a:extLst>
              <a:ext uri="{FF2B5EF4-FFF2-40B4-BE49-F238E27FC236}">
                <a16:creationId xmlns:a16="http://schemas.microsoft.com/office/drawing/2014/main" id="{E30E2B8E-A6C6-434E-BC49-84B1E380E620}"/>
              </a:ext>
            </a:extLst>
          </p:cNvPr>
          <p:cNvSpPr txBox="1"/>
          <p:nvPr userDrawn="1"/>
        </p:nvSpPr>
        <p:spPr>
          <a:xfrm>
            <a:off x="352663" y="1391073"/>
            <a:ext cx="5455307" cy="4127733"/>
          </a:xfrm>
          <a:prstGeom prst="rect">
            <a:avLst/>
          </a:prstGeom>
          <a:noFill/>
        </p:spPr>
        <p:txBody>
          <a:bodyPr wrap="square" rtlCol="0">
            <a:spAutoFit/>
          </a:bodyPr>
          <a:lstStyle/>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467"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1219170" rtl="0" eaLnBrk="1" fontAlgn="auto" latinLnBrk="0" hangingPunct="1">
              <a:lnSpc>
                <a:spcPct val="90000"/>
              </a:lnSpc>
              <a:spcBef>
                <a:spcPts val="0"/>
              </a:spcBef>
              <a:spcAft>
                <a:spcPts val="0"/>
              </a:spcAft>
              <a:buClrTx/>
              <a:buSzTx/>
              <a:buFontTx/>
              <a:buNone/>
              <a:tabLst/>
              <a:defRPr/>
            </a:pPr>
            <a:r>
              <a:rPr kumimoji="0" lang="en-GB" sz="1467"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1219170" rtl="0" eaLnBrk="1" fontAlgn="auto" latinLnBrk="0" hangingPunct="1">
              <a:lnSpc>
                <a:spcPct val="90000"/>
              </a:lnSpc>
              <a:spcBef>
                <a:spcPts val="0"/>
              </a:spcBef>
              <a:spcAft>
                <a:spcPts val="1067"/>
              </a:spcAft>
              <a:buClrTx/>
              <a:buSzTx/>
              <a:buFontTx/>
              <a:buNone/>
              <a:tabLst/>
              <a:defRPr/>
            </a:pPr>
            <a:r>
              <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1219170" rtl="0" eaLnBrk="1" fontAlgn="auto" latinLnBrk="0" hangingPunct="1">
              <a:lnSpc>
                <a:spcPct val="90000"/>
              </a:lnSpc>
              <a:spcBef>
                <a:spcPts val="0"/>
              </a:spcBef>
              <a:spcAft>
                <a:spcPts val="0"/>
              </a:spcAft>
              <a:buClrTx/>
              <a:buSzTx/>
              <a:buFontTx/>
              <a:buNone/>
              <a:tabLst/>
              <a:defRPr/>
            </a:pPr>
            <a:endParaRPr kumimoji="0" lang="en-GB" sz="1467"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939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5" name="shpContents">
            <a:extLst>
              <a:ext uri="{FF2B5EF4-FFF2-40B4-BE49-F238E27FC236}">
                <a16:creationId xmlns:a16="http://schemas.microsoft.com/office/drawing/2014/main" id="{27FE8959-57A9-4075-8922-53F2524F22A9}"/>
              </a:ext>
            </a:extLst>
          </p:cNvPr>
          <p:cNvSpPr/>
          <p:nvPr userDrawn="1"/>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xtTitle">
            <a:extLst>
              <a:ext uri="{FF2B5EF4-FFF2-40B4-BE49-F238E27FC236}">
                <a16:creationId xmlns:a16="http://schemas.microsoft.com/office/drawing/2014/main" id="{24427197-1212-4A20-9579-309E1581DAAB}"/>
              </a:ext>
            </a:extLst>
          </p:cNvPr>
          <p:cNvSpPr>
            <a:spLocks noGrp="1"/>
          </p:cNvSpPr>
          <p:nvPr>
            <p:ph type="title"/>
          </p:nvPr>
        </p:nvSpPr>
        <p:spPr/>
        <p:txBody>
          <a:bodyPr/>
          <a:lstStyle/>
          <a:p>
            <a:r>
              <a:rPr lang="en-US" smtClean="0"/>
              <a:t>Click to edit Master title style</a:t>
            </a:r>
            <a:endParaRPr lang="en-US"/>
          </a:p>
        </p:txBody>
      </p:sp>
      <p:sp>
        <p:nvSpPr>
          <p:cNvPr id="3" name="plcSlideNumber">
            <a:extLst>
              <a:ext uri="{FF2B5EF4-FFF2-40B4-BE49-F238E27FC236}">
                <a16:creationId xmlns:a16="http://schemas.microsoft.com/office/drawing/2014/main" id="{7E5FEA4A-F98E-4F56-9C50-EBADDE30904A}"/>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4" name="plcFooter">
            <a:extLst>
              <a:ext uri="{FF2B5EF4-FFF2-40B4-BE49-F238E27FC236}">
                <a16:creationId xmlns:a16="http://schemas.microsoft.com/office/drawing/2014/main" id="{86A737DF-B20B-4509-85D7-56576BACB988}"/>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12041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0063" y="6173092"/>
            <a:ext cx="957149" cy="410889"/>
          </a:xfrm>
          <a:prstGeom prst="rect">
            <a:avLst/>
          </a:prstGeom>
        </p:spPr>
      </p:pic>
      <p:cxnSp>
        <p:nvCxnSpPr>
          <p:cNvPr id="6" name="Straight Connector 5"/>
          <p:cNvCxnSpPr/>
          <p:nvPr userDrawn="1"/>
        </p:nvCxnSpPr>
        <p:spPr>
          <a:xfrm>
            <a:off x="310761" y="6000751"/>
            <a:ext cx="11558057" cy="0"/>
          </a:xfrm>
          <a:prstGeom prst="line">
            <a:avLst/>
          </a:prstGeom>
          <a:ln w="22225">
            <a:solidFill>
              <a:srgbClr val="A50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94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2"/>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 And Send To Back</a:t>
            </a:r>
            <a:endParaRPr lang="ko-KR" altLang="en-US"/>
          </a:p>
          <a:p>
            <a:endParaRPr lang="ko-KR" altLang="en-US"/>
          </a:p>
        </p:txBody>
      </p:sp>
    </p:spTree>
    <p:extLst>
      <p:ext uri="{BB962C8B-B14F-4D97-AF65-F5344CB8AC3E}">
        <p14:creationId xmlns:p14="http://schemas.microsoft.com/office/powerpoint/2010/main" val="34896636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rgbClr val="A50050"/>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339510"/>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a:t>BASIC LAYOUT</a:t>
            </a:r>
          </a:p>
        </p:txBody>
      </p:sp>
      <p:pic>
        <p:nvPicPr>
          <p:cNvPr id="3" name="Picture 2"/>
          <p:cNvPicPr>
            <a:picLocks noChangeAspect="1"/>
          </p:cNvPicPr>
          <p:nvPr userDrawn="1"/>
        </p:nvPicPr>
        <p:blipFill>
          <a:blip r:embed="rId2"/>
          <a:stretch>
            <a:fillRect/>
          </a:stretch>
        </p:blipFill>
        <p:spPr>
          <a:xfrm>
            <a:off x="317558" y="5637245"/>
            <a:ext cx="1553973" cy="1248139"/>
          </a:xfrm>
          <a:prstGeom prst="rect">
            <a:avLst/>
          </a:prstGeom>
        </p:spPr>
      </p:pic>
    </p:spTree>
    <p:extLst>
      <p:ext uri="{BB962C8B-B14F-4D97-AF65-F5344CB8AC3E}">
        <p14:creationId xmlns:p14="http://schemas.microsoft.com/office/powerpoint/2010/main" val="718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2 column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75CCF6-A42E-48EF-9E0F-054032E73219}"/>
              </a:ext>
            </a:extLst>
          </p:cNvPr>
          <p:cNvSpPr/>
          <p:nvPr/>
        </p:nvSpPr>
        <p:spPr>
          <a:xfrm flipH="1">
            <a:off x="4367808" y="-13261"/>
            <a:ext cx="7824192" cy="6871261"/>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GB" sz="2400"/>
          </a:p>
        </p:txBody>
      </p:sp>
      <p:sp>
        <p:nvSpPr>
          <p:cNvPr id="2" name="Title 1">
            <a:extLst>
              <a:ext uri="{FF2B5EF4-FFF2-40B4-BE49-F238E27FC236}">
                <a16:creationId xmlns:a16="http://schemas.microsoft.com/office/drawing/2014/main" id="{24F6CC2F-8ADE-4ED0-BA06-5147A1F2E307}"/>
              </a:ext>
            </a:extLst>
          </p:cNvPr>
          <p:cNvSpPr>
            <a:spLocks noGrp="1"/>
          </p:cNvSpPr>
          <p:nvPr>
            <p:ph type="title"/>
          </p:nvPr>
        </p:nvSpPr>
        <p:spPr>
          <a:xfrm>
            <a:off x="486834" y="580157"/>
            <a:ext cx="11218333" cy="736609"/>
          </a:xfrm>
        </p:spPr>
        <p:txBody>
          <a:bodyPr/>
          <a:lstStyle>
            <a:lvl1pPr>
              <a:defRPr sz="2667"/>
            </a:lvl1pPr>
          </a:lstStyle>
          <a:p>
            <a:r>
              <a:rPr lang="en-US" smtClean="0"/>
              <a:t>Click to edit Master title style</a:t>
            </a:r>
            <a:endParaRPr lang="en-GB"/>
          </a:p>
        </p:txBody>
      </p:sp>
      <p:sp>
        <p:nvSpPr>
          <p:cNvPr id="7" name="Text Placeholder 6">
            <a:extLst>
              <a:ext uri="{FF2B5EF4-FFF2-40B4-BE49-F238E27FC236}">
                <a16:creationId xmlns:a16="http://schemas.microsoft.com/office/drawing/2014/main" id="{01EE2930-091E-4862-8CF1-7F3FB7CDDAD1}"/>
              </a:ext>
            </a:extLst>
          </p:cNvPr>
          <p:cNvSpPr>
            <a:spLocks noGrp="1"/>
          </p:cNvSpPr>
          <p:nvPr>
            <p:ph type="body" sz="quarter" idx="11"/>
          </p:nvPr>
        </p:nvSpPr>
        <p:spPr>
          <a:xfrm>
            <a:off x="6381967"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6">
            <a:extLst>
              <a:ext uri="{FF2B5EF4-FFF2-40B4-BE49-F238E27FC236}">
                <a16:creationId xmlns:a16="http://schemas.microsoft.com/office/drawing/2014/main" id="{78D0C1D8-6A4B-4DAE-996E-41E2B621901B}"/>
              </a:ext>
            </a:extLst>
          </p:cNvPr>
          <p:cNvSpPr>
            <a:spLocks noGrp="1"/>
          </p:cNvSpPr>
          <p:nvPr>
            <p:ph type="body" sz="quarter" idx="12"/>
          </p:nvPr>
        </p:nvSpPr>
        <p:spPr>
          <a:xfrm>
            <a:off x="486835" y="1604433"/>
            <a:ext cx="5323200" cy="40322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a:extLst>
              <a:ext uri="{FF2B5EF4-FFF2-40B4-BE49-F238E27FC236}">
                <a16:creationId xmlns:a16="http://schemas.microsoft.com/office/drawing/2014/main" id="{BED88410-D031-47CD-8DA5-41EFDA7146E6}"/>
              </a:ext>
            </a:extLst>
          </p:cNvPr>
          <p:cNvSpPr>
            <a:spLocks noGrp="1"/>
          </p:cNvSpPr>
          <p:nvPr>
            <p:ph type="sldNum" sz="quarter" idx="13"/>
          </p:nvPr>
        </p:nvSpPr>
        <p:spPr/>
        <p:txBody>
          <a:body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16A59023-DB21-4DAE-A1ED-7D5F59485FDA}"/>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402251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4339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377"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a:t>Your Picture Here</a:t>
            </a:r>
            <a:endParaRPr lang="ko-KR" altLang="en-US"/>
          </a:p>
          <a:p>
            <a:endParaRPr lang="ko-KR" altLang="en-US"/>
          </a:p>
        </p:txBody>
      </p:sp>
      <p:sp>
        <p:nvSpPr>
          <p:cNvPr id="8" name="Rectangle 7">
            <a:extLst>
              <a:ext uri="{FF2B5EF4-FFF2-40B4-BE49-F238E27FC236}">
                <a16:creationId xmlns:a16="http://schemas.microsoft.com/office/drawing/2014/main" id="{91CDAEB8-C380-4585-AF5E-9239B85467FF}"/>
              </a:ext>
            </a:extLst>
          </p:cNvPr>
          <p:cNvSpPr/>
          <p:nvPr userDrawn="1"/>
        </p:nvSpPr>
        <p:spPr>
          <a:xfrm>
            <a:off x="1" y="3120588"/>
            <a:ext cx="6481129" cy="1550691"/>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9"/>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9"/>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9"/>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30" y="3395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9476178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354011" y="1131593"/>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4"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8" y="1276654"/>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Resize without losing quality</a:t>
            </a:r>
            <a:endParaRPr lang="ko-KR" altLang="en-US" sz="14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4"/>
            <a:ext cx="2232248" cy="738664"/>
          </a:xfrm>
          <a:prstGeom prst="rect">
            <a:avLst/>
          </a:prstGeom>
          <a:noFill/>
        </p:spPr>
        <p:txBody>
          <a:bodyPr wrap="square" rtlCol="0" anchor="ctr">
            <a:spAutoFit/>
          </a:bodyPr>
          <a:lstStyle/>
          <a:p>
            <a:r>
              <a:rPr lang="en-US" altLang="ko-KR" sz="1400" b="1">
                <a:solidFill>
                  <a:schemeClr val="bg1"/>
                </a:solidFill>
                <a:latin typeface="Arial" pitchFamily="34" charset="0"/>
                <a:cs typeface="Arial" pitchFamily="34" charset="0"/>
              </a:rPr>
              <a:t>You can Change Fill Color &amp;</a:t>
            </a:r>
          </a:p>
          <a:p>
            <a:r>
              <a:rPr lang="en-US" altLang="ko-KR" sz="1400" b="1">
                <a:solidFill>
                  <a:schemeClr val="bg1"/>
                </a:solidFill>
                <a:latin typeface="Arial" pitchFamily="34" charset="0"/>
                <a:cs typeface="Arial" pitchFamily="34" charset="0"/>
              </a:rPr>
              <a:t>Line Color</a:t>
            </a:r>
            <a:endParaRPr lang="ko-KR" altLang="en-US" sz="14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40"/>
            <a:ext cx="2232000" cy="307777"/>
          </a:xfrm>
          <a:prstGeom prst="rect">
            <a:avLst/>
          </a:prstGeom>
          <a:noFill/>
        </p:spPr>
        <p:txBody>
          <a:bodyPr wrap="square" rtlCol="0" anchor="ctr">
            <a:spAutoFit/>
          </a:bodyPr>
          <a:lstStyle/>
          <a:p>
            <a:r>
              <a:rPr lang="en-US" altLang="ko-KR" sz="1400">
                <a:solidFill>
                  <a:schemeClr val="bg1"/>
                </a:solidFill>
                <a:latin typeface="Arial" pitchFamily="34" charset="0"/>
                <a:cs typeface="Arial" pitchFamily="34" charset="0"/>
              </a:rPr>
              <a:t>www.allppt.com</a:t>
            </a:r>
            <a:endParaRPr lang="ko-KR" altLang="en-US" sz="14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5"/>
            <a:ext cx="2717296" cy="1384995"/>
          </a:xfrm>
          <a:prstGeom prst="rect">
            <a:avLst/>
          </a:prstGeom>
          <a:noFill/>
        </p:spPr>
        <p:txBody>
          <a:bodyPr wrap="square" rtlCol="0" anchor="ctr">
            <a:spAutoFit/>
          </a:bodyPr>
          <a:lstStyle/>
          <a:p>
            <a:r>
              <a:rPr lang="en-US" altLang="ko-KR" sz="2800" b="1">
                <a:solidFill>
                  <a:schemeClr val="bg1"/>
                </a:solidFill>
                <a:latin typeface="+mn-lt"/>
                <a:ea typeface="+mn-ea"/>
                <a:cs typeface="Arial" pitchFamily="34" charset="0"/>
              </a:rPr>
              <a:t>FREE </a:t>
            </a:r>
          </a:p>
          <a:p>
            <a:r>
              <a:rPr lang="en-US" altLang="ko-KR" sz="28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7823427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only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9E82A-EBDC-4143-BED1-5468603366A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0064" y="6173093"/>
            <a:ext cx="957149" cy="410889"/>
          </a:xfrm>
          <a:prstGeom prst="rect">
            <a:avLst/>
          </a:prstGeom>
        </p:spPr>
      </p:pic>
    </p:spTree>
    <p:custDataLst>
      <p:tags r:id="rId1"/>
    </p:custDataLst>
    <p:extLst>
      <p:ext uri="{BB962C8B-B14F-4D97-AF65-F5344CB8AC3E}">
        <p14:creationId xmlns:p14="http://schemas.microsoft.com/office/powerpoint/2010/main" val="30232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61A9150-DCDC-4714-9AFE-14F48CEE772A}"/>
              </a:ext>
            </a:extLst>
          </p:cNvPr>
          <p:cNvSpPr>
            <a:spLocks noGrp="1"/>
          </p:cNvSpPr>
          <p:nvPr>
            <p:ph type="pic" sz="quarter" idx="12"/>
          </p:nvPr>
        </p:nvSpPr>
        <p:spPr>
          <a:xfrm>
            <a:off x="4367808" y="0"/>
            <a:ext cx="7824192" cy="6858000"/>
          </a:xfrm>
          <a:custGeom>
            <a:avLst/>
            <a:gdLst>
              <a:gd name="connsiteX0" fmla="*/ 4381580 w 5868144"/>
              <a:gd name="connsiteY0" fmla="*/ 0 h 5143500"/>
              <a:gd name="connsiteX1" fmla="*/ 5868144 w 5868144"/>
              <a:gd name="connsiteY1" fmla="*/ 0 h 5143500"/>
              <a:gd name="connsiteX2" fmla="*/ 5868144 w 5868144"/>
              <a:gd name="connsiteY2" fmla="*/ 5143500 h 5143500"/>
              <a:gd name="connsiteX3" fmla="*/ 5322399 w 5868144"/>
              <a:gd name="connsiteY3" fmla="*/ 5143500 h 5143500"/>
              <a:gd name="connsiteX4" fmla="*/ 5299641 w 5868144"/>
              <a:gd name="connsiteY4" fmla="*/ 5126114 h 5143500"/>
              <a:gd name="connsiteX5" fmla="*/ 5276883 w 5868144"/>
              <a:gd name="connsiteY5" fmla="*/ 5143500 h 5143500"/>
              <a:gd name="connsiteX6" fmla="*/ 2792145 w 5868144"/>
              <a:gd name="connsiteY6" fmla="*/ 5143500 h 5143500"/>
              <a:gd name="connsiteX7" fmla="*/ 3275390 w 5868144"/>
              <a:gd name="connsiteY7" fmla="*/ 3579725 h 5143500"/>
              <a:gd name="connsiteX8" fmla="*/ 0 w 5868144"/>
              <a:gd name="connsiteY8" fmla="*/ 1077586 h 5143500"/>
              <a:gd name="connsiteX9" fmla="*/ 4048585 w 5868144"/>
              <a:gd name="connsiteY9" fmla="*/ 10776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43500">
                <a:moveTo>
                  <a:pt x="4381580" y="0"/>
                </a:moveTo>
                <a:lnTo>
                  <a:pt x="5868144" y="0"/>
                </a:lnTo>
                <a:lnTo>
                  <a:pt x="5868144" y="5143500"/>
                </a:lnTo>
                <a:lnTo>
                  <a:pt x="5322399" y="5143500"/>
                </a:lnTo>
                <a:lnTo>
                  <a:pt x="5299641" y="5126114"/>
                </a:lnTo>
                <a:lnTo>
                  <a:pt x="5276883" y="5143500"/>
                </a:lnTo>
                <a:lnTo>
                  <a:pt x="2792145" y="5143500"/>
                </a:lnTo>
                <a:lnTo>
                  <a:pt x="3275390" y="3579725"/>
                </a:lnTo>
                <a:lnTo>
                  <a:pt x="0" y="1077586"/>
                </a:lnTo>
                <a:lnTo>
                  <a:pt x="4048585" y="1077615"/>
                </a:lnTo>
                <a:close/>
              </a:path>
            </a:pathLst>
          </a:custGeom>
          <a:solidFill>
            <a:schemeClr val="bg1">
              <a:lumMod val="85000"/>
            </a:schemeClr>
          </a:solidFill>
        </p:spPr>
        <p:txBody>
          <a:bodyPr wrap="square" rIns="360000" anchor="ctr">
            <a:noAutofit/>
          </a:bodyPr>
          <a:lstStyle>
            <a:lvl1pPr algn="r">
              <a:defRPr/>
            </a:lvl1pPr>
          </a:lstStyle>
          <a:p>
            <a:r>
              <a:rPr lang="en-US" smtClean="0"/>
              <a:t>Click icon to add picture</a:t>
            </a:r>
            <a:endParaRPr lang="en-GB"/>
          </a:p>
        </p:txBody>
      </p:sp>
      <p:pic>
        <p:nvPicPr>
          <p:cNvPr id="12" name="Picture 11">
            <a:extLst>
              <a:ext uri="{FF2B5EF4-FFF2-40B4-BE49-F238E27FC236}">
                <a16:creationId xmlns:a16="http://schemas.microsoft.com/office/drawing/2014/main" id="{899118AF-EBC4-4B22-8C3E-5A5F513AD2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3" name="Group 12">
            <a:extLst>
              <a:ext uri="{FF2B5EF4-FFF2-40B4-BE49-F238E27FC236}">
                <a16:creationId xmlns:a16="http://schemas.microsoft.com/office/drawing/2014/main" id="{E560BBEA-C99D-4270-ACDF-0B688598F013}"/>
              </a:ext>
            </a:extLst>
          </p:cNvPr>
          <p:cNvGrpSpPr/>
          <p:nvPr/>
        </p:nvGrpSpPr>
        <p:grpSpPr>
          <a:xfrm>
            <a:off x="285714" y="1858419"/>
            <a:ext cx="3613575" cy="1917275"/>
            <a:chOff x="176857" y="1420444"/>
            <a:chExt cx="3394376" cy="1800972"/>
          </a:xfrm>
        </p:grpSpPr>
        <p:pic>
          <p:nvPicPr>
            <p:cNvPr id="14" name="Picture 13">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15" name="Picture 14">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16" name="Picture 15">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sp>
        <p:nvSpPr>
          <p:cNvPr id="18" name="Text Placeholder 17">
            <a:extLst>
              <a:ext uri="{FF2B5EF4-FFF2-40B4-BE49-F238E27FC236}">
                <a16:creationId xmlns:a16="http://schemas.microsoft.com/office/drawing/2014/main" id="{1677D912-BC17-44AB-A788-A13D546F5A53}"/>
              </a:ext>
            </a:extLst>
          </p:cNvPr>
          <p:cNvSpPr>
            <a:spLocks noGrp="1"/>
          </p:cNvSpPr>
          <p:nvPr>
            <p:ph type="body" sz="quarter" idx="10"/>
          </p:nvPr>
        </p:nvSpPr>
        <p:spPr>
          <a:xfrm>
            <a:off x="464618" y="3863387"/>
            <a:ext cx="5609167" cy="717549"/>
          </a:xfrm>
        </p:spPr>
        <p:txBody>
          <a:bodyPr>
            <a:normAutofit/>
          </a:bodyPr>
          <a:lstStyle>
            <a:lvl1pPr>
              <a:defRPr sz="2400">
                <a:solidFill>
                  <a:schemeClr val="bg1"/>
                </a:solidFill>
              </a:defRPr>
            </a:lvl1pPr>
          </a:lstStyle>
          <a:p>
            <a:pPr lvl="0"/>
            <a:r>
              <a:rPr lang="en-US" smtClean="0"/>
              <a:t>Edit Master text styles</a:t>
            </a:r>
          </a:p>
        </p:txBody>
      </p:sp>
      <p:pic>
        <p:nvPicPr>
          <p:cNvPr id="20" name="Picture 19">
            <a:extLst>
              <a:ext uri="{FF2B5EF4-FFF2-40B4-BE49-F238E27FC236}">
                <a16:creationId xmlns:a16="http://schemas.microsoft.com/office/drawing/2014/main" id="{5BD02FE3-86AB-483A-B562-293D40B29D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
        <p:nvSpPr>
          <p:cNvPr id="23" name="Text Placeholder 22">
            <a:extLst>
              <a:ext uri="{FF2B5EF4-FFF2-40B4-BE49-F238E27FC236}">
                <a16:creationId xmlns:a16="http://schemas.microsoft.com/office/drawing/2014/main" id="{0F45A45B-EBBF-4A9F-BBCD-CF5435CE63EC}"/>
              </a:ext>
            </a:extLst>
          </p:cNvPr>
          <p:cNvSpPr>
            <a:spLocks noGrp="1"/>
          </p:cNvSpPr>
          <p:nvPr>
            <p:ph type="body" sz="quarter" idx="11"/>
          </p:nvPr>
        </p:nvSpPr>
        <p:spPr>
          <a:xfrm>
            <a:off x="464618" y="4802718"/>
            <a:ext cx="5630333" cy="641349"/>
          </a:xfrm>
        </p:spPr>
        <p:txBody>
          <a:bodyPr>
            <a:normAutofit/>
          </a:bodyPr>
          <a:lstStyle>
            <a:lvl1pPr>
              <a:spcBef>
                <a:spcPts val="0"/>
              </a:spcBef>
              <a:spcAft>
                <a:spcPts val="0"/>
              </a:spcAft>
              <a:defRPr sz="1867">
                <a:solidFill>
                  <a:schemeClr val="bg1"/>
                </a:solidFill>
              </a:defRPr>
            </a:lvl1pPr>
          </a:lstStyle>
          <a:p>
            <a:pPr lvl="0"/>
            <a:r>
              <a:rPr lang="en-US" smtClean="0"/>
              <a:t>Edit Master text styles</a:t>
            </a:r>
          </a:p>
        </p:txBody>
      </p:sp>
      <p:pic>
        <p:nvPicPr>
          <p:cNvPr id="11" name="Picture 10">
            <a:extLst>
              <a:ext uri="{FF2B5EF4-FFF2-40B4-BE49-F238E27FC236}">
                <a16:creationId xmlns:a16="http://schemas.microsoft.com/office/drawing/2014/main" id="{899118AF-EBC4-4B22-8C3E-5A5F513AD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grpSp>
        <p:nvGrpSpPr>
          <p:cNvPr id="17" name="Group 16">
            <a:extLst>
              <a:ext uri="{FF2B5EF4-FFF2-40B4-BE49-F238E27FC236}">
                <a16:creationId xmlns:a16="http://schemas.microsoft.com/office/drawing/2014/main" id="{E560BBEA-C99D-4270-ACDF-0B688598F013}"/>
              </a:ext>
            </a:extLst>
          </p:cNvPr>
          <p:cNvGrpSpPr/>
          <p:nvPr userDrawn="1"/>
        </p:nvGrpSpPr>
        <p:grpSpPr>
          <a:xfrm>
            <a:off x="285714" y="1858419"/>
            <a:ext cx="3613575" cy="1917275"/>
            <a:chOff x="176857" y="1420444"/>
            <a:chExt cx="3394376" cy="1800972"/>
          </a:xfrm>
        </p:grpSpPr>
        <p:pic>
          <p:nvPicPr>
            <p:cNvPr id="19" name="Picture 18">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22" name="Picture 21">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24" name="Picture 23">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pic>
        <p:nvPicPr>
          <p:cNvPr id="25" name="Picture 24">
            <a:extLst>
              <a:ext uri="{FF2B5EF4-FFF2-40B4-BE49-F238E27FC236}">
                <a16:creationId xmlns:a16="http://schemas.microsoft.com/office/drawing/2014/main" id="{5BD02FE3-86AB-483A-B562-293D40B29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1311" y="5555952"/>
            <a:ext cx="1416235" cy="1146233"/>
          </a:xfrm>
          <a:prstGeom prst="rect">
            <a:avLst/>
          </a:prstGeom>
        </p:spPr>
      </p:pic>
    </p:spTree>
    <p:extLst>
      <p:ext uri="{BB962C8B-B14F-4D97-AF65-F5344CB8AC3E}">
        <p14:creationId xmlns:p14="http://schemas.microsoft.com/office/powerpoint/2010/main" val="196452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Statement slid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46FA30-1325-4C98-946E-11F497CFBE4A}"/>
              </a:ext>
            </a:extLst>
          </p:cNvPr>
          <p:cNvSpPr/>
          <p:nvPr/>
        </p:nvSpPr>
        <p:spPr>
          <a:xfrm>
            <a:off x="4463423" y="-2379"/>
            <a:ext cx="7724043" cy="6860380"/>
          </a:xfrm>
          <a:custGeom>
            <a:avLst/>
            <a:gdLst>
              <a:gd name="connsiteX0" fmla="*/ 5143337 w 5793032"/>
              <a:gd name="connsiteY0" fmla="*/ 0 h 5145285"/>
              <a:gd name="connsiteX1" fmla="*/ 5793032 w 5793032"/>
              <a:gd name="connsiteY1" fmla="*/ 0 h 5145285"/>
              <a:gd name="connsiteX2" fmla="*/ 5793032 w 5793032"/>
              <a:gd name="connsiteY2" fmla="*/ 5145285 h 5145285"/>
              <a:gd name="connsiteX3" fmla="*/ 3553361 w 5793032"/>
              <a:gd name="connsiteY3" fmla="*/ 5145285 h 5145285"/>
              <a:gd name="connsiteX4" fmla="*/ 3803456 w 5793032"/>
              <a:gd name="connsiteY4" fmla="*/ 4335978 h 5145285"/>
              <a:gd name="connsiteX5" fmla="*/ 0 w 5793032"/>
              <a:gd name="connsiteY5" fmla="*/ 1430439 h 5145285"/>
              <a:gd name="connsiteX6" fmla="*/ 4701307 w 5793032"/>
              <a:gd name="connsiteY6" fmla="*/ 1430472 h 5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032" h="5145285">
                <a:moveTo>
                  <a:pt x="5143337" y="0"/>
                </a:moveTo>
                <a:lnTo>
                  <a:pt x="5793032" y="0"/>
                </a:lnTo>
                <a:lnTo>
                  <a:pt x="5793032" y="5145285"/>
                </a:lnTo>
                <a:lnTo>
                  <a:pt x="3553361" y="5145285"/>
                </a:lnTo>
                <a:lnTo>
                  <a:pt x="3803456" y="4335978"/>
                </a:lnTo>
                <a:lnTo>
                  <a:pt x="0" y="1430439"/>
                </a:lnTo>
                <a:lnTo>
                  <a:pt x="4701307" y="1430472"/>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pic>
        <p:nvPicPr>
          <p:cNvPr id="5" name="Picture 4">
            <a:extLst>
              <a:ext uri="{FF2B5EF4-FFF2-40B4-BE49-F238E27FC236}">
                <a16:creationId xmlns:a16="http://schemas.microsoft.com/office/drawing/2014/main" id="{E1042EF3-4014-45F0-A80B-CA144DEF8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Text Placeholder 7">
            <a:extLst>
              <a:ext uri="{FF2B5EF4-FFF2-40B4-BE49-F238E27FC236}">
                <a16:creationId xmlns:a16="http://schemas.microsoft.com/office/drawing/2014/main" id="{79760BC7-30ED-42E1-B7A3-21A1A35AF123}"/>
              </a:ext>
            </a:extLst>
          </p:cNvPr>
          <p:cNvSpPr>
            <a:spLocks noGrp="1"/>
          </p:cNvSpPr>
          <p:nvPr>
            <p:ph type="body" sz="quarter" idx="10" hasCustomPrompt="1"/>
          </p:nvPr>
        </p:nvSpPr>
        <p:spPr>
          <a:xfrm>
            <a:off x="1651000" y="1819979"/>
            <a:ext cx="8890003" cy="2887709"/>
          </a:xfrm>
        </p:spPr>
        <p:txBody>
          <a:bodyPr anchor="ctr">
            <a:normAutofit/>
          </a:bodyPr>
          <a:lstStyle>
            <a:lvl1pPr algn="ctr">
              <a:spcBef>
                <a:spcPts val="0"/>
              </a:spcBef>
              <a:spcAft>
                <a:spcPts val="0"/>
              </a:spcAft>
              <a:defRPr sz="4800" b="1">
                <a:solidFill>
                  <a:schemeClr val="bg1"/>
                </a:solidFill>
              </a:defRPr>
            </a:lvl1pPr>
            <a:lvl2pPr marL="0" indent="0">
              <a:buNone/>
              <a:defRPr/>
            </a:lvl2pPr>
          </a:lstStyle>
          <a:p>
            <a:pPr lvl="0"/>
            <a:r>
              <a:rPr lang="en-US"/>
              <a:t>Insert title here </a:t>
            </a:r>
          </a:p>
          <a:p>
            <a:pPr lvl="0"/>
            <a:r>
              <a:rPr lang="en-US"/>
              <a:t>Can span two lines</a:t>
            </a:r>
          </a:p>
        </p:txBody>
      </p:sp>
    </p:spTree>
    <p:extLst>
      <p:ext uri="{BB962C8B-B14F-4D97-AF65-F5344CB8AC3E}">
        <p14:creationId xmlns:p14="http://schemas.microsoft.com/office/powerpoint/2010/main" val="203582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Divider slide (blue) [TOC Source]">
    <p:bg>
      <p:bgPr>
        <a:solidFill>
          <a:schemeClr val="bg2"/>
        </a:solidFill>
        <a:effectLst/>
      </p:bgPr>
    </p:bg>
    <p:spTree>
      <p:nvGrpSpPr>
        <p:cNvPr id="1" name=""/>
        <p:cNvGrpSpPr/>
        <p:nvPr/>
      </p:nvGrpSpPr>
      <p:grpSpPr>
        <a:xfrm>
          <a:off x="0" y="0"/>
          <a:ext cx="0" cy="0"/>
          <a:chOff x="0" y="0"/>
          <a:chExt cx="0" cy="0"/>
        </a:xfrm>
      </p:grpSpPr>
      <p:sp>
        <p:nvSpPr>
          <p:cNvPr id="19" name="shpDivider">
            <a:extLst>
              <a:ext uri="{FF2B5EF4-FFF2-40B4-BE49-F238E27FC236}">
                <a16:creationId xmlns:a16="http://schemas.microsoft.com/office/drawing/2014/main" id="{252222A9-9904-4377-8973-4B050E96CAD7}"/>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bg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6]">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187569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Divider slide (grey) [TOC Source]">
    <p:bg>
      <p:bgPr>
        <a:solidFill>
          <a:schemeClr val="tx2"/>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2B974E0-6AF5-4ADC-B03C-6ECB10395BE6}"/>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5]">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37864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Divider slide (pink) [TOC Source]">
    <p:bg>
      <p:bgPr>
        <a:solidFill>
          <a:schemeClr val="accent3"/>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305A8AB-B78D-4A4F-BBA0-02349F10B57F}"/>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277107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Divider slide (yellow) [TOC Source]">
    <p:bg>
      <p:bgPr>
        <a:solidFill>
          <a:schemeClr val="accent6"/>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516AA345-A8AD-4DD2-92A7-FB7D44573431}"/>
              </a:ext>
            </a:extLst>
          </p:cNvPr>
          <p:cNvSpPr/>
          <p:nvPr/>
        </p:nvSpPr>
        <p:spPr>
          <a:xfrm flipH="1">
            <a:off x="1" y="0"/>
            <a:ext cx="5753500" cy="68580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6">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4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75" y="18664"/>
            <a:ext cx="2367455" cy="1916105"/>
          </a:xfrm>
          <a:prstGeom prst="rect">
            <a:avLst/>
          </a:prstGeom>
        </p:spPr>
      </p:pic>
      <p:sp>
        <p:nvSpPr>
          <p:cNvPr id="8" name="plcSectionTitle[10]">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490768" y="2444751"/>
            <a:ext cx="4936067" cy="3191933"/>
          </a:xfrm>
        </p:spPr>
        <p:txBody>
          <a:bodyPr>
            <a:normAutofit/>
          </a:bodyPr>
          <a:lstStyle>
            <a:lvl1pPr>
              <a:spcBef>
                <a:spcPts val="0"/>
              </a:spcBef>
              <a:spcAft>
                <a:spcPts val="0"/>
              </a:spcAft>
              <a:defRPr sz="32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6096000" y="0"/>
            <a:ext cx="6096000" cy="6858000"/>
          </a:xfrm>
          <a:solidFill>
            <a:schemeClr val="bg1">
              <a:lumMod val="50000"/>
            </a:schemeClr>
          </a:solidFill>
        </p:spPr>
        <p:txBody>
          <a:bodyPr tIns="540000" anchor="ctr"/>
          <a:lstStyle>
            <a:lvl1pPr algn="ctr">
              <a:defRPr>
                <a:solidFill>
                  <a:schemeClr val="bg1"/>
                </a:solidFill>
              </a:defRPr>
            </a:lvl1pPr>
          </a:lstStyle>
          <a:p>
            <a:r>
              <a:rPr lang="en-US" smtClean="0"/>
              <a:t>Click icon to add picture</a:t>
            </a:r>
            <a:endParaRPr lang="en-GB"/>
          </a:p>
        </p:txBody>
      </p:sp>
    </p:spTree>
    <p:extLst>
      <p:ext uri="{BB962C8B-B14F-4D97-AF65-F5344CB8AC3E}">
        <p14:creationId xmlns:p14="http://schemas.microsoft.com/office/powerpoint/2010/main" val="112238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theme" Target="../theme/theme3.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image" Target="../media/image1.png"/><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theme" Target="../theme/theme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image" Target="../media/image1.png"/><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theme" Target="../theme/theme5.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image" Target="../media/image1.png"/><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theme" Target="../theme/theme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E141F-1F8A-4278-B18D-F060F20C48E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486834" y="580157"/>
            <a:ext cx="11218332" cy="736609"/>
          </a:xfrm>
          <a:prstGeom prst="rect">
            <a:avLst/>
          </a:prstGeom>
        </p:spPr>
        <p:txBody>
          <a:bodyPr vert="horz" lIns="0" tIns="0" rIns="0" bIns="0" rtlCol="0" anchor="t">
            <a:normAutofit/>
          </a:body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486833" y="1604433"/>
            <a:ext cx="11218332" cy="403225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11475772" y="6131983"/>
            <a:ext cx="227489" cy="174836"/>
          </a:xfrm>
          <a:prstGeom prst="rect">
            <a:avLst/>
          </a:prstGeom>
        </p:spPr>
        <p:txBody>
          <a:bodyPr vert="horz" lIns="0" tIns="0" rIns="0" bIns="0" rtlCol="0" anchor="ctr"/>
          <a:lstStyle>
            <a:lvl1pPr algn="r">
              <a:defRPr sz="1200">
                <a:solidFill>
                  <a:schemeClr val="tx2"/>
                </a:solidFill>
              </a:defRPr>
            </a:lvl1p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7590367" y="6309321"/>
            <a:ext cx="4114800" cy="174836"/>
          </a:xfrm>
          <a:prstGeom prst="rect">
            <a:avLst/>
          </a:prstGeom>
        </p:spPr>
        <p:txBody>
          <a:bodyPr vert="horz" lIns="0" tIns="0" rIns="0" bIns="0" rtlCol="0" anchor="ctr">
            <a:normAutofit/>
          </a:bodyPr>
          <a:lstStyle>
            <a:lvl1pPr algn="r">
              <a:defRPr sz="1200">
                <a:solidFill>
                  <a:schemeClr val="tx2"/>
                </a:solidFill>
              </a:defRPr>
            </a:lvl1pPr>
          </a:lstStyle>
          <a:p>
            <a:endParaRPr lang="de-DE"/>
          </a:p>
        </p:txBody>
      </p:sp>
    </p:spTree>
    <p:extLst>
      <p:ext uri="{BB962C8B-B14F-4D97-AF65-F5344CB8AC3E}">
        <p14:creationId xmlns:p14="http://schemas.microsoft.com/office/powerpoint/2010/main" val="38766596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6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lnSpc>
          <a:spcPct val="90000"/>
        </a:lnSpc>
        <a:spcBef>
          <a:spcPct val="0"/>
        </a:spcBef>
        <a:buNone/>
        <a:defRPr lang="en-GB" sz="2667" b="1" kern="1200" cap="all" baseline="0" dirty="0">
          <a:solidFill>
            <a:schemeClr val="bg2"/>
          </a:solidFill>
          <a:effectLst/>
          <a:latin typeface="+mj-lt"/>
          <a:ea typeface="+mj-ea"/>
          <a:cs typeface="+mj-cs"/>
        </a:defRPr>
      </a:lvl1pPr>
    </p:titleStyle>
    <p:bodyStyle>
      <a:lvl1pPr marL="0" indent="0" algn="l" defTabSz="1219170" rtl="0" eaLnBrk="1" latinLnBrk="0" hangingPunct="1">
        <a:lnSpc>
          <a:spcPct val="100000"/>
        </a:lnSpc>
        <a:spcBef>
          <a:spcPts val="512"/>
        </a:spcBef>
        <a:spcAft>
          <a:spcPts val="800"/>
        </a:spcAft>
        <a:buFont typeface="Arial" panose="020B0604020202020204" pitchFamily="34" charset="0"/>
        <a:buNone/>
        <a:defRPr sz="2133" b="0" kern="1200" cap="none" baseline="0">
          <a:solidFill>
            <a:schemeClr val="tx2"/>
          </a:solidFill>
          <a:latin typeface="+mn-lt"/>
          <a:ea typeface="+mn-ea"/>
          <a:cs typeface="+mn-cs"/>
        </a:defRPr>
      </a:lvl1pPr>
      <a:lvl2pPr marL="237061"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2133" kern="1200" dirty="0" smtClean="0">
          <a:solidFill>
            <a:schemeClr val="tx2"/>
          </a:solidFill>
          <a:latin typeface="+mn-lt"/>
          <a:ea typeface="+mn-ea"/>
          <a:cs typeface="+mn-cs"/>
        </a:defRPr>
      </a:lvl2pPr>
      <a:lvl3pPr marL="482588" indent="-245527"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867" kern="1200" dirty="0" smtClean="0">
          <a:solidFill>
            <a:schemeClr val="tx2"/>
          </a:solidFill>
          <a:latin typeface="+mn-lt"/>
          <a:ea typeface="+mn-ea"/>
          <a:cs typeface="+mn-cs"/>
        </a:defRPr>
      </a:lvl3pPr>
      <a:lvl4pPr marL="71964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4pPr>
      <a:lvl5pPr marL="95670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GB" sz="1467" kern="1200" dirty="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230">
          <p15:clr>
            <a:srgbClr val="F26B43"/>
          </p15:clr>
        </p15:guide>
        <p15:guide id="1" orient="horz" pos="2663">
          <p15:clr>
            <a:srgbClr val="F26B43"/>
          </p15:clr>
        </p15:guide>
        <p15:guide id="2" pos="2880">
          <p15:clr>
            <a:srgbClr val="F26B43"/>
          </p15:clr>
        </p15:guide>
        <p15:guide id="10" orient="horz" pos="758">
          <p15:clr>
            <a:srgbClr val="F26B43"/>
          </p15:clr>
        </p15:guide>
        <p15:guide id="11" pos="55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E141F-1F8A-4278-B18D-F060F20C48E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486834" y="580157"/>
            <a:ext cx="11218332" cy="736609"/>
          </a:xfrm>
          <a:prstGeom prst="rect">
            <a:avLst/>
          </a:prstGeom>
        </p:spPr>
        <p:txBody>
          <a:bodyPr vert="horz" lIns="0" tIns="0" rIns="0" bIns="0" rtlCol="0" anchor="t">
            <a:normAutofit/>
          </a:body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486833" y="1604433"/>
            <a:ext cx="11218332" cy="403225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11475772" y="6131983"/>
            <a:ext cx="227489" cy="174836"/>
          </a:xfrm>
          <a:prstGeom prst="rect">
            <a:avLst/>
          </a:prstGeom>
        </p:spPr>
        <p:txBody>
          <a:bodyPr vert="horz" lIns="0" tIns="0" rIns="0" bIns="0" rtlCol="0" anchor="ctr"/>
          <a:lstStyle>
            <a:lvl1pPr algn="r">
              <a:defRPr sz="1200">
                <a:solidFill>
                  <a:schemeClr val="tx2"/>
                </a:solidFill>
              </a:defRPr>
            </a:lvl1p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7590367" y="6309321"/>
            <a:ext cx="4114800" cy="174836"/>
          </a:xfrm>
          <a:prstGeom prst="rect">
            <a:avLst/>
          </a:prstGeom>
        </p:spPr>
        <p:txBody>
          <a:bodyPr vert="horz" lIns="0" tIns="0" rIns="0" bIns="0" rtlCol="0" anchor="ctr">
            <a:normAutofit/>
          </a:bodyPr>
          <a:lstStyle>
            <a:lvl1pPr algn="r">
              <a:defRPr sz="1200">
                <a:solidFill>
                  <a:schemeClr val="tx2"/>
                </a:solidFill>
              </a:defRPr>
            </a:lvl1pPr>
          </a:lstStyle>
          <a:p>
            <a:r>
              <a:rPr lang="en-US"/>
              <a:t>Digital skills and online learning in Ukraine</a:t>
            </a:r>
            <a:endParaRPr lang="en-GB"/>
          </a:p>
        </p:txBody>
      </p:sp>
    </p:spTree>
    <p:extLst>
      <p:ext uri="{BB962C8B-B14F-4D97-AF65-F5344CB8AC3E}">
        <p14:creationId xmlns:p14="http://schemas.microsoft.com/office/powerpoint/2010/main" val="30177026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lnSpc>
          <a:spcPct val="90000"/>
        </a:lnSpc>
        <a:spcBef>
          <a:spcPct val="0"/>
        </a:spcBef>
        <a:buNone/>
        <a:defRPr lang="en-GB" sz="2667" b="1" kern="1200" cap="all" baseline="0" dirty="0">
          <a:solidFill>
            <a:schemeClr val="bg2"/>
          </a:solidFill>
          <a:effectLst/>
          <a:latin typeface="+mj-lt"/>
          <a:ea typeface="+mj-ea"/>
          <a:cs typeface="+mj-cs"/>
        </a:defRPr>
      </a:lvl1pPr>
    </p:titleStyle>
    <p:bodyStyle>
      <a:lvl1pPr marL="0" indent="0" algn="l" defTabSz="1219170" rtl="0" eaLnBrk="1" latinLnBrk="0" hangingPunct="1">
        <a:lnSpc>
          <a:spcPct val="100000"/>
        </a:lnSpc>
        <a:spcBef>
          <a:spcPts val="512"/>
        </a:spcBef>
        <a:spcAft>
          <a:spcPts val="800"/>
        </a:spcAft>
        <a:buFont typeface="Arial" panose="020B0604020202020204" pitchFamily="34" charset="0"/>
        <a:buNone/>
        <a:defRPr sz="2133" b="0" kern="1200" cap="none" baseline="0">
          <a:solidFill>
            <a:schemeClr val="tx2"/>
          </a:solidFill>
          <a:latin typeface="+mn-lt"/>
          <a:ea typeface="+mn-ea"/>
          <a:cs typeface="+mn-cs"/>
        </a:defRPr>
      </a:lvl1pPr>
      <a:lvl2pPr marL="237061"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2133" kern="1200" dirty="0" smtClean="0">
          <a:solidFill>
            <a:schemeClr val="tx2"/>
          </a:solidFill>
          <a:latin typeface="+mn-lt"/>
          <a:ea typeface="+mn-ea"/>
          <a:cs typeface="+mn-cs"/>
        </a:defRPr>
      </a:lvl2pPr>
      <a:lvl3pPr marL="482588" indent="-245527"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867" kern="1200" dirty="0" smtClean="0">
          <a:solidFill>
            <a:schemeClr val="tx2"/>
          </a:solidFill>
          <a:latin typeface="+mn-lt"/>
          <a:ea typeface="+mn-ea"/>
          <a:cs typeface="+mn-cs"/>
        </a:defRPr>
      </a:lvl3pPr>
      <a:lvl4pPr marL="71964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4pPr>
      <a:lvl5pPr marL="95670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GB" sz="1467" kern="1200" dirty="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30">
          <p15:clr>
            <a:srgbClr val="F26B43"/>
          </p15:clr>
        </p15:guide>
        <p15:guide id="1" orient="horz" pos="2663">
          <p15:clr>
            <a:srgbClr val="F26B43"/>
          </p15:clr>
        </p15:guide>
        <p15:guide id="2" pos="2880">
          <p15:clr>
            <a:srgbClr val="F26B43"/>
          </p15:clr>
        </p15:guide>
        <p15:guide id="10" orient="horz" pos="758">
          <p15:clr>
            <a:srgbClr val="F26B43"/>
          </p15:clr>
        </p15:guide>
        <p15:guide id="11" pos="55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E141F-1F8A-4278-B18D-F060F20C48E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486834" y="580157"/>
            <a:ext cx="11218332" cy="736609"/>
          </a:xfrm>
          <a:prstGeom prst="rect">
            <a:avLst/>
          </a:prstGeom>
        </p:spPr>
        <p:txBody>
          <a:bodyPr vert="horz" lIns="0" tIns="0" rIns="0" bIns="0" rtlCol="0" anchor="t">
            <a:normAutofit/>
          </a:body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486833" y="1604433"/>
            <a:ext cx="11218332" cy="403225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11475772" y="6131983"/>
            <a:ext cx="227489" cy="174836"/>
          </a:xfrm>
          <a:prstGeom prst="rect">
            <a:avLst/>
          </a:prstGeom>
        </p:spPr>
        <p:txBody>
          <a:bodyPr vert="horz" lIns="0" tIns="0" rIns="0" bIns="0" rtlCol="0" anchor="ctr"/>
          <a:lstStyle>
            <a:lvl1pPr algn="r">
              <a:defRPr sz="1200">
                <a:solidFill>
                  <a:schemeClr val="tx2"/>
                </a:solidFill>
              </a:defRPr>
            </a:lvl1p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7590367" y="6309321"/>
            <a:ext cx="4114800" cy="174836"/>
          </a:xfrm>
          <a:prstGeom prst="rect">
            <a:avLst/>
          </a:prstGeom>
        </p:spPr>
        <p:txBody>
          <a:bodyPr vert="horz" lIns="0" tIns="0" rIns="0" bIns="0" rtlCol="0" anchor="ctr">
            <a:normAutofit/>
          </a:bodyPr>
          <a:lstStyle>
            <a:lvl1pPr algn="r">
              <a:defRPr sz="1200">
                <a:solidFill>
                  <a:schemeClr val="tx2"/>
                </a:solidFill>
              </a:defRPr>
            </a:lvl1pPr>
          </a:lstStyle>
          <a:p>
            <a:endParaRPr lang="de-DE"/>
          </a:p>
        </p:txBody>
      </p:sp>
    </p:spTree>
    <p:extLst>
      <p:ext uri="{BB962C8B-B14F-4D97-AF65-F5344CB8AC3E}">
        <p14:creationId xmlns:p14="http://schemas.microsoft.com/office/powerpoint/2010/main" val="22602221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lnSpc>
          <a:spcPct val="90000"/>
        </a:lnSpc>
        <a:spcBef>
          <a:spcPct val="0"/>
        </a:spcBef>
        <a:buNone/>
        <a:defRPr lang="en-GB" sz="2667" b="1" kern="1200" cap="all" baseline="0" dirty="0">
          <a:solidFill>
            <a:schemeClr val="bg2"/>
          </a:solidFill>
          <a:effectLst/>
          <a:latin typeface="+mj-lt"/>
          <a:ea typeface="+mj-ea"/>
          <a:cs typeface="+mj-cs"/>
        </a:defRPr>
      </a:lvl1pPr>
    </p:titleStyle>
    <p:bodyStyle>
      <a:lvl1pPr marL="0" indent="0" algn="l" defTabSz="1219170" rtl="0" eaLnBrk="1" latinLnBrk="0" hangingPunct="1">
        <a:lnSpc>
          <a:spcPct val="100000"/>
        </a:lnSpc>
        <a:spcBef>
          <a:spcPts val="512"/>
        </a:spcBef>
        <a:spcAft>
          <a:spcPts val="800"/>
        </a:spcAft>
        <a:buFont typeface="Arial" panose="020B0604020202020204" pitchFamily="34" charset="0"/>
        <a:buNone/>
        <a:defRPr sz="2133" b="0" kern="1200" cap="none" baseline="0">
          <a:solidFill>
            <a:schemeClr val="tx2"/>
          </a:solidFill>
          <a:latin typeface="+mn-lt"/>
          <a:ea typeface="+mn-ea"/>
          <a:cs typeface="+mn-cs"/>
        </a:defRPr>
      </a:lvl1pPr>
      <a:lvl2pPr marL="237061"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2133" kern="1200" dirty="0" smtClean="0">
          <a:solidFill>
            <a:schemeClr val="tx2"/>
          </a:solidFill>
          <a:latin typeface="+mn-lt"/>
          <a:ea typeface="+mn-ea"/>
          <a:cs typeface="+mn-cs"/>
        </a:defRPr>
      </a:lvl2pPr>
      <a:lvl3pPr marL="482588" indent="-245527"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867" kern="1200" dirty="0" smtClean="0">
          <a:solidFill>
            <a:schemeClr val="tx2"/>
          </a:solidFill>
          <a:latin typeface="+mn-lt"/>
          <a:ea typeface="+mn-ea"/>
          <a:cs typeface="+mn-cs"/>
        </a:defRPr>
      </a:lvl3pPr>
      <a:lvl4pPr marL="71964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4pPr>
      <a:lvl5pPr marL="95670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GB" sz="1467" kern="1200" dirty="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230">
          <p15:clr>
            <a:srgbClr val="F26B43"/>
          </p15:clr>
        </p15:guide>
        <p15:guide id="1" orient="horz" pos="2663">
          <p15:clr>
            <a:srgbClr val="F26B43"/>
          </p15:clr>
        </p15:guide>
        <p15:guide id="2" pos="2880">
          <p15:clr>
            <a:srgbClr val="F26B43"/>
          </p15:clr>
        </p15:guide>
        <p15:guide id="10" orient="horz" pos="758">
          <p15:clr>
            <a:srgbClr val="F26B43"/>
          </p15:clr>
        </p15:guide>
        <p15:guide id="11" pos="55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E141F-1F8A-4278-B18D-F060F20C48E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486834" y="580157"/>
            <a:ext cx="11218332" cy="736609"/>
          </a:xfrm>
          <a:prstGeom prst="rect">
            <a:avLst/>
          </a:prstGeom>
        </p:spPr>
        <p:txBody>
          <a:bodyPr vert="horz" lIns="0" tIns="0" rIns="0" bIns="0" rtlCol="0" anchor="t">
            <a:normAutofit/>
          </a:body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486833" y="1604433"/>
            <a:ext cx="11218332" cy="403225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11475772" y="6131983"/>
            <a:ext cx="227489" cy="174836"/>
          </a:xfrm>
          <a:prstGeom prst="rect">
            <a:avLst/>
          </a:prstGeom>
        </p:spPr>
        <p:txBody>
          <a:bodyPr vert="horz" lIns="0" tIns="0" rIns="0" bIns="0" rtlCol="0" anchor="ctr"/>
          <a:lstStyle>
            <a:lvl1pPr algn="r">
              <a:defRPr sz="1200">
                <a:solidFill>
                  <a:schemeClr val="tx2"/>
                </a:solidFill>
              </a:defRPr>
            </a:lvl1p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7590367" y="6309321"/>
            <a:ext cx="4114800" cy="174836"/>
          </a:xfrm>
          <a:prstGeom prst="rect">
            <a:avLst/>
          </a:prstGeom>
        </p:spPr>
        <p:txBody>
          <a:bodyPr vert="horz" lIns="0" tIns="0" rIns="0" bIns="0" rtlCol="0" anchor="ctr">
            <a:normAutofit/>
          </a:bodyPr>
          <a:lstStyle>
            <a:lvl1pPr algn="r">
              <a:defRPr sz="1200">
                <a:solidFill>
                  <a:schemeClr val="tx2"/>
                </a:solidFill>
              </a:defRPr>
            </a:lvl1pPr>
          </a:lstStyle>
          <a:p>
            <a:r>
              <a:rPr lang="en-US"/>
              <a:t>Digital skills and online learning in Ukraine</a:t>
            </a:r>
            <a:endParaRPr lang="en-GB"/>
          </a:p>
        </p:txBody>
      </p:sp>
    </p:spTree>
    <p:extLst>
      <p:ext uri="{BB962C8B-B14F-4D97-AF65-F5344CB8AC3E}">
        <p14:creationId xmlns:p14="http://schemas.microsoft.com/office/powerpoint/2010/main" val="317578461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lnSpc>
          <a:spcPct val="90000"/>
        </a:lnSpc>
        <a:spcBef>
          <a:spcPct val="0"/>
        </a:spcBef>
        <a:buNone/>
        <a:defRPr lang="en-GB" sz="2667" b="1" kern="1200" cap="all" baseline="0" dirty="0">
          <a:solidFill>
            <a:schemeClr val="bg2"/>
          </a:solidFill>
          <a:effectLst/>
          <a:latin typeface="+mj-lt"/>
          <a:ea typeface="+mj-ea"/>
          <a:cs typeface="+mj-cs"/>
        </a:defRPr>
      </a:lvl1pPr>
    </p:titleStyle>
    <p:bodyStyle>
      <a:lvl1pPr marL="0" indent="0" algn="l" defTabSz="1219170" rtl="0" eaLnBrk="1" latinLnBrk="0" hangingPunct="1">
        <a:lnSpc>
          <a:spcPct val="100000"/>
        </a:lnSpc>
        <a:spcBef>
          <a:spcPts val="512"/>
        </a:spcBef>
        <a:spcAft>
          <a:spcPts val="800"/>
        </a:spcAft>
        <a:buFont typeface="Arial" panose="020B0604020202020204" pitchFamily="34" charset="0"/>
        <a:buNone/>
        <a:defRPr sz="2133" b="0" kern="1200" cap="none" baseline="0">
          <a:solidFill>
            <a:schemeClr val="tx2"/>
          </a:solidFill>
          <a:latin typeface="+mn-lt"/>
          <a:ea typeface="+mn-ea"/>
          <a:cs typeface="+mn-cs"/>
        </a:defRPr>
      </a:lvl1pPr>
      <a:lvl2pPr marL="237061"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2133" kern="1200" dirty="0" smtClean="0">
          <a:solidFill>
            <a:schemeClr val="tx2"/>
          </a:solidFill>
          <a:latin typeface="+mn-lt"/>
          <a:ea typeface="+mn-ea"/>
          <a:cs typeface="+mn-cs"/>
        </a:defRPr>
      </a:lvl2pPr>
      <a:lvl3pPr marL="482588" indent="-245527"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867" kern="1200" dirty="0" smtClean="0">
          <a:solidFill>
            <a:schemeClr val="tx2"/>
          </a:solidFill>
          <a:latin typeface="+mn-lt"/>
          <a:ea typeface="+mn-ea"/>
          <a:cs typeface="+mn-cs"/>
        </a:defRPr>
      </a:lvl3pPr>
      <a:lvl4pPr marL="71964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4pPr>
      <a:lvl5pPr marL="95670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GB" sz="1467" kern="1200" dirty="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30">
          <p15:clr>
            <a:srgbClr val="F26B43"/>
          </p15:clr>
        </p15:guide>
        <p15:guide id="1" orient="horz" pos="2663">
          <p15:clr>
            <a:srgbClr val="F26B43"/>
          </p15:clr>
        </p15:guide>
        <p15:guide id="2" pos="2880">
          <p15:clr>
            <a:srgbClr val="F26B43"/>
          </p15:clr>
        </p15:guide>
        <p15:guide id="10" orient="horz" pos="758">
          <p15:clr>
            <a:srgbClr val="F26B43"/>
          </p15:clr>
        </p15:guide>
        <p15:guide id="11" pos="553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E141F-1F8A-4278-B18D-F060F20C48E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486834" y="580157"/>
            <a:ext cx="11218332" cy="736609"/>
          </a:xfrm>
          <a:prstGeom prst="rect">
            <a:avLst/>
          </a:prstGeom>
        </p:spPr>
        <p:txBody>
          <a:bodyPr vert="horz" lIns="0" tIns="0" rIns="0" bIns="0" rtlCol="0" anchor="t">
            <a:normAutofit/>
          </a:body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486833" y="1604433"/>
            <a:ext cx="11218332" cy="403225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11475772" y="6131983"/>
            <a:ext cx="227489" cy="174836"/>
          </a:xfrm>
          <a:prstGeom prst="rect">
            <a:avLst/>
          </a:prstGeom>
        </p:spPr>
        <p:txBody>
          <a:bodyPr vert="horz" lIns="0" tIns="0" rIns="0" bIns="0" rtlCol="0" anchor="ctr"/>
          <a:lstStyle>
            <a:lvl1pPr algn="r">
              <a:defRPr sz="1200">
                <a:solidFill>
                  <a:schemeClr val="tx2"/>
                </a:solidFill>
              </a:defRPr>
            </a:lvl1pPr>
          </a:lstStyle>
          <a:p>
            <a:fld id="{A4489FD0-501B-4C6F-9CB2-8996B7BF4EFE}" type="slidenum">
              <a:rPr lang="de-DE" smtClean="0"/>
              <a:t>‹#›</a:t>
            </a:fld>
            <a:endParaRPr lang="de-DE"/>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7590367" y="6309321"/>
            <a:ext cx="4114800" cy="174836"/>
          </a:xfrm>
          <a:prstGeom prst="rect">
            <a:avLst/>
          </a:prstGeom>
        </p:spPr>
        <p:txBody>
          <a:bodyPr vert="horz" lIns="0" tIns="0" rIns="0" bIns="0" rtlCol="0" anchor="ctr">
            <a:normAutofit/>
          </a:bodyPr>
          <a:lstStyle>
            <a:lvl1pPr algn="r">
              <a:defRPr sz="1200">
                <a:solidFill>
                  <a:schemeClr val="tx2"/>
                </a:solidFill>
              </a:defRPr>
            </a:lvl1pPr>
          </a:lstStyle>
          <a:p>
            <a:endParaRPr lang="de-DE"/>
          </a:p>
        </p:txBody>
      </p:sp>
    </p:spTree>
    <p:extLst>
      <p:ext uri="{BB962C8B-B14F-4D97-AF65-F5344CB8AC3E}">
        <p14:creationId xmlns:p14="http://schemas.microsoft.com/office/powerpoint/2010/main" val="378959791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lnSpc>
          <a:spcPct val="90000"/>
        </a:lnSpc>
        <a:spcBef>
          <a:spcPct val="0"/>
        </a:spcBef>
        <a:buNone/>
        <a:defRPr lang="en-GB" sz="2667" b="1" kern="1200" cap="all" baseline="0" dirty="0">
          <a:solidFill>
            <a:schemeClr val="bg2"/>
          </a:solidFill>
          <a:effectLst/>
          <a:latin typeface="+mj-lt"/>
          <a:ea typeface="+mj-ea"/>
          <a:cs typeface="+mj-cs"/>
        </a:defRPr>
      </a:lvl1pPr>
    </p:titleStyle>
    <p:bodyStyle>
      <a:lvl1pPr marL="0" indent="0" algn="l" defTabSz="1219170" rtl="0" eaLnBrk="1" latinLnBrk="0" hangingPunct="1">
        <a:lnSpc>
          <a:spcPct val="100000"/>
        </a:lnSpc>
        <a:spcBef>
          <a:spcPts val="512"/>
        </a:spcBef>
        <a:spcAft>
          <a:spcPts val="800"/>
        </a:spcAft>
        <a:buFont typeface="Arial" panose="020B0604020202020204" pitchFamily="34" charset="0"/>
        <a:buNone/>
        <a:defRPr sz="2133" b="0" kern="1200" cap="none" baseline="0">
          <a:solidFill>
            <a:schemeClr val="tx2"/>
          </a:solidFill>
          <a:latin typeface="+mn-lt"/>
          <a:ea typeface="+mn-ea"/>
          <a:cs typeface="+mn-cs"/>
        </a:defRPr>
      </a:lvl1pPr>
      <a:lvl2pPr marL="237061"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2133" kern="1200" dirty="0" smtClean="0">
          <a:solidFill>
            <a:schemeClr val="tx2"/>
          </a:solidFill>
          <a:latin typeface="+mn-lt"/>
          <a:ea typeface="+mn-ea"/>
          <a:cs typeface="+mn-cs"/>
        </a:defRPr>
      </a:lvl2pPr>
      <a:lvl3pPr marL="482588" indent="-245527"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867" kern="1200" dirty="0" smtClean="0">
          <a:solidFill>
            <a:schemeClr val="tx2"/>
          </a:solidFill>
          <a:latin typeface="+mn-lt"/>
          <a:ea typeface="+mn-ea"/>
          <a:cs typeface="+mn-cs"/>
        </a:defRPr>
      </a:lvl3pPr>
      <a:lvl4pPr marL="71964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4pPr>
      <a:lvl5pPr marL="95670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GB" sz="1467" kern="1200" dirty="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230">
          <p15:clr>
            <a:srgbClr val="F26B43"/>
          </p15:clr>
        </p15:guide>
        <p15:guide id="1" orient="horz" pos="2663">
          <p15:clr>
            <a:srgbClr val="F26B43"/>
          </p15:clr>
        </p15:guide>
        <p15:guide id="2" pos="2880">
          <p15:clr>
            <a:srgbClr val="F26B43"/>
          </p15:clr>
        </p15:guide>
        <p15:guide id="10" orient="horz" pos="758">
          <p15:clr>
            <a:srgbClr val="F26B43"/>
          </p15:clr>
        </p15:guide>
        <p15:guide id="11" pos="553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E141F-1F8A-4278-B18D-F060F20C48E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5361" y="5645381"/>
            <a:ext cx="1524695" cy="1234016"/>
          </a:xfrm>
          <a:prstGeom prst="rect">
            <a:avLst/>
          </a:prstGeom>
        </p:spPr>
      </p:pic>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486834" y="580157"/>
            <a:ext cx="11218332" cy="736609"/>
          </a:xfrm>
          <a:prstGeom prst="rect">
            <a:avLst/>
          </a:prstGeom>
        </p:spPr>
        <p:txBody>
          <a:bodyPr vert="horz" lIns="0" tIns="0" rIns="0" bIns="0" rtlCol="0" anchor="t">
            <a:normAutofit/>
          </a:bodyPr>
          <a:lstStyle/>
          <a:p>
            <a:r>
              <a:rPr lang="en-US" smtClean="0"/>
              <a:t>Click to edit Master title style</a:t>
            </a:r>
            <a:endParaRPr lang="en-GB"/>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486833" y="1604433"/>
            <a:ext cx="11218332" cy="403225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11475772" y="6131983"/>
            <a:ext cx="227489" cy="174836"/>
          </a:xfrm>
          <a:prstGeom prst="rect">
            <a:avLst/>
          </a:prstGeom>
        </p:spPr>
        <p:txBody>
          <a:bodyPr vert="horz" lIns="0" tIns="0" rIns="0" bIns="0" rtlCol="0" anchor="ctr"/>
          <a:lstStyle>
            <a:lvl1pPr algn="r">
              <a:defRPr sz="1200">
                <a:solidFill>
                  <a:schemeClr val="tx2"/>
                </a:solidFill>
              </a:defRPr>
            </a:lvl1p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7590367" y="6309321"/>
            <a:ext cx="4114800" cy="174836"/>
          </a:xfrm>
          <a:prstGeom prst="rect">
            <a:avLst/>
          </a:prstGeom>
        </p:spPr>
        <p:txBody>
          <a:bodyPr vert="horz" lIns="0" tIns="0" rIns="0" bIns="0" rtlCol="0" anchor="ctr">
            <a:normAutofit/>
          </a:bodyPr>
          <a:lstStyle>
            <a:lvl1pPr algn="r">
              <a:defRPr sz="1200">
                <a:solidFill>
                  <a:schemeClr val="tx2"/>
                </a:solidFill>
              </a:defRPr>
            </a:lvl1pPr>
          </a:lstStyle>
          <a:p>
            <a:r>
              <a:rPr lang="en-US"/>
              <a:t>Digital skills and online learning in Ukraine</a:t>
            </a:r>
            <a:endParaRPr lang="en-GB"/>
          </a:p>
        </p:txBody>
      </p:sp>
    </p:spTree>
    <p:extLst>
      <p:ext uri="{BB962C8B-B14F-4D97-AF65-F5344CB8AC3E}">
        <p14:creationId xmlns:p14="http://schemas.microsoft.com/office/powerpoint/2010/main" val="245944504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1219170" rtl="0" eaLnBrk="1" latinLnBrk="0" hangingPunct="1">
        <a:lnSpc>
          <a:spcPct val="90000"/>
        </a:lnSpc>
        <a:spcBef>
          <a:spcPct val="0"/>
        </a:spcBef>
        <a:buNone/>
        <a:defRPr lang="en-GB" sz="2667" b="1" kern="1200" cap="all" baseline="0" dirty="0">
          <a:solidFill>
            <a:schemeClr val="bg2"/>
          </a:solidFill>
          <a:effectLst/>
          <a:latin typeface="+mj-lt"/>
          <a:ea typeface="+mj-ea"/>
          <a:cs typeface="+mj-cs"/>
        </a:defRPr>
      </a:lvl1pPr>
    </p:titleStyle>
    <p:bodyStyle>
      <a:lvl1pPr marL="0" indent="0" algn="l" defTabSz="1219170" rtl="0" eaLnBrk="1" latinLnBrk="0" hangingPunct="1">
        <a:lnSpc>
          <a:spcPct val="100000"/>
        </a:lnSpc>
        <a:spcBef>
          <a:spcPts val="512"/>
        </a:spcBef>
        <a:spcAft>
          <a:spcPts val="800"/>
        </a:spcAft>
        <a:buFont typeface="Arial" panose="020B0604020202020204" pitchFamily="34" charset="0"/>
        <a:buNone/>
        <a:defRPr sz="2133" b="0" kern="1200" cap="none" baseline="0">
          <a:solidFill>
            <a:schemeClr val="tx2"/>
          </a:solidFill>
          <a:latin typeface="+mn-lt"/>
          <a:ea typeface="+mn-ea"/>
          <a:cs typeface="+mn-cs"/>
        </a:defRPr>
      </a:lvl1pPr>
      <a:lvl2pPr marL="237061"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2133" kern="1200" dirty="0" smtClean="0">
          <a:solidFill>
            <a:schemeClr val="tx2"/>
          </a:solidFill>
          <a:latin typeface="+mn-lt"/>
          <a:ea typeface="+mn-ea"/>
          <a:cs typeface="+mn-cs"/>
        </a:defRPr>
      </a:lvl2pPr>
      <a:lvl3pPr marL="482588" indent="-245527"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867" kern="1200" dirty="0" smtClean="0">
          <a:solidFill>
            <a:schemeClr val="tx2"/>
          </a:solidFill>
          <a:latin typeface="+mn-lt"/>
          <a:ea typeface="+mn-ea"/>
          <a:cs typeface="+mn-cs"/>
        </a:defRPr>
      </a:lvl3pPr>
      <a:lvl4pPr marL="71964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4pPr>
      <a:lvl5pPr marL="956709" indent="-237061" algn="l" defTabSz="1219170" rtl="0" eaLnBrk="1" latinLnBrk="0" hangingPunct="1">
        <a:lnSpc>
          <a:spcPct val="100000"/>
        </a:lnSpc>
        <a:spcBef>
          <a:spcPts val="512"/>
        </a:spcBef>
        <a:spcAft>
          <a:spcPts val="800"/>
        </a:spcAft>
        <a:buClr>
          <a:schemeClr val="bg2"/>
        </a:buClr>
        <a:buFont typeface="Arial" panose="020B0604020202020204" pitchFamily="34" charset="0"/>
        <a:buChar char="•"/>
        <a:defRPr lang="en-GB" sz="1467" kern="1200" dirty="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30">
          <p15:clr>
            <a:srgbClr val="F26B43"/>
          </p15:clr>
        </p15:guide>
        <p15:guide id="1" orient="horz" pos="2663">
          <p15:clr>
            <a:srgbClr val="F26B43"/>
          </p15:clr>
        </p15:guide>
        <p15:guide id="2" pos="2880">
          <p15:clr>
            <a:srgbClr val="F26B43"/>
          </p15:clr>
        </p15:guide>
        <p15:guide id="10" orient="horz" pos="758">
          <p15:clr>
            <a:srgbClr val="F26B43"/>
          </p15:clr>
        </p15:guide>
        <p15:guide id="11" pos="55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4.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3.xml"/><Relationship Id="rId5" Type="http://schemas.openxmlformats.org/officeDocument/2006/relationships/image" Target="../media/image2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3.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113.xml"/><Relationship Id="rId6" Type="http://schemas.openxmlformats.org/officeDocument/2006/relationships/diagramData" Target="../diagrams/data1.xml"/><Relationship Id="rId5" Type="http://schemas.openxmlformats.org/officeDocument/2006/relationships/image" Target="../media/image27.png"/><Relationship Id="rId10" Type="http://schemas.microsoft.com/office/2007/relationships/diagramDrawing" Target="../diagrams/drawing1.xml"/><Relationship Id="rId4" Type="http://schemas.openxmlformats.org/officeDocument/2006/relationships/image" Target="../media/image24.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3.xml"/><Relationship Id="rId5" Type="http://schemas.openxmlformats.org/officeDocument/2006/relationships/chart" Target="../charts/char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a:xfrm>
            <a:off x="6832600" y="0"/>
            <a:ext cx="5359400" cy="6858000"/>
          </a:xfrm>
        </p:spPr>
      </p:sp>
      <p:sp>
        <p:nvSpPr>
          <p:cNvPr id="3" name="txtTitle">
            <a:extLst>
              <a:ext uri="{FF2B5EF4-FFF2-40B4-BE49-F238E27FC236}">
                <a16:creationId xmlns:a16="http://schemas.microsoft.com/office/drawing/2014/main" id="{986D56D2-2FE5-43F5-9068-4C7B845A71E5}"/>
              </a:ext>
            </a:extLst>
          </p:cNvPr>
          <p:cNvSpPr>
            <a:spLocks noGrp="1"/>
          </p:cNvSpPr>
          <p:nvPr>
            <p:ph type="body" sz="quarter" idx="10"/>
          </p:nvPr>
        </p:nvSpPr>
        <p:spPr>
          <a:xfrm>
            <a:off x="465668" y="4101075"/>
            <a:ext cx="7397289" cy="717549"/>
          </a:xfrm>
        </p:spPr>
        <p:txBody>
          <a:bodyPr>
            <a:normAutofit fontScale="77500" lnSpcReduction="20000"/>
          </a:bodyPr>
          <a:lstStyle/>
          <a:p>
            <a:r>
              <a:rPr lang="en-US" dirty="0"/>
              <a:t>ETF SURVEY ON THE CONTRIBUTION OF CIVIL SOCIETY ORGANIZATIONS TO HUMAN CAPITAL DEVELOPMENT IN THE CONTEXT OF LIFELONG LEARNING</a:t>
            </a:r>
            <a:endParaRPr lang="en-GB" dirty="0"/>
          </a:p>
        </p:txBody>
      </p:sp>
      <p:sp>
        <p:nvSpPr>
          <p:cNvPr id="5" name="txtDetail">
            <a:extLst>
              <a:ext uri="{FF2B5EF4-FFF2-40B4-BE49-F238E27FC236}">
                <a16:creationId xmlns:a16="http://schemas.microsoft.com/office/drawing/2014/main" id="{B08443B9-FA99-48E6-97FA-923DEB539299}"/>
              </a:ext>
            </a:extLst>
          </p:cNvPr>
          <p:cNvSpPr txBox="1">
            <a:spLocks/>
          </p:cNvSpPr>
          <p:nvPr/>
        </p:nvSpPr>
        <p:spPr>
          <a:xfrm>
            <a:off x="465667" y="5061181"/>
            <a:ext cx="5630333" cy="343296"/>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0" kern="1200" cap="none" baseline="0">
                <a:solidFill>
                  <a:schemeClr val="bg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Online Meeting |  March 2021 | 11.00 am CET</a:t>
            </a:r>
            <a:endParaRPr lang="en-GB" sz="1867" dirty="0"/>
          </a:p>
        </p:txBody>
      </p:sp>
    </p:spTree>
    <p:custDataLst>
      <p:tags r:id="rId1"/>
    </p:custDataLst>
    <p:extLst>
      <p:ext uri="{BB962C8B-B14F-4D97-AF65-F5344CB8AC3E}">
        <p14:creationId xmlns:p14="http://schemas.microsoft.com/office/powerpoint/2010/main" val="407648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C3001EC-9F33-4C39-B780-199714C83EA2}"/>
              </a:ext>
            </a:extLst>
          </p:cNvPr>
          <p:cNvGrpSpPr/>
          <p:nvPr/>
        </p:nvGrpSpPr>
        <p:grpSpPr>
          <a:xfrm>
            <a:off x="1901952" y="0"/>
            <a:ext cx="10290048" cy="6858000"/>
            <a:chOff x="-290920" y="0"/>
            <a:chExt cx="12482920" cy="6858000"/>
          </a:xfrm>
        </p:grpSpPr>
        <p:sp>
          <p:nvSpPr>
            <p:cNvPr id="34" name="Rectangle 33">
              <a:extLst>
                <a:ext uri="{FF2B5EF4-FFF2-40B4-BE49-F238E27FC236}">
                  <a16:creationId xmlns:a16="http://schemas.microsoft.com/office/drawing/2014/main" id="{129B5C97-F627-4A85-B003-5396A9D964D5}"/>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97C14D5-0388-44F5-AD76-F8BBAF179CD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151F346-69C6-4F86-BC1F-C57BA2384CC6}"/>
                </a:ext>
              </a:extLst>
            </p:cNvPr>
            <p:cNvSpPr txBox="1"/>
            <p:nvPr/>
          </p:nvSpPr>
          <p:spPr>
            <a:xfrm rot="16200000">
              <a:off x="10872792" y="3324455"/>
              <a:ext cx="1992086" cy="400110"/>
            </a:xfrm>
            <a:prstGeom prst="rect">
              <a:avLst/>
            </a:prstGeom>
            <a:noFill/>
          </p:spPr>
          <p:txBody>
            <a:bodyPr wrap="square" rtlCol="0">
              <a:spAutoFit/>
            </a:bodyPr>
            <a:lstStyle/>
            <a:p>
              <a:pPr algn="ctr"/>
              <a:r>
                <a:rPr lang="en-US" sz="2000" b="1" dirty="0">
                  <a:solidFill>
                    <a:srgbClr val="F0EEF0"/>
                  </a:solidFill>
                  <a:latin typeface="Tw Cen MT" panose="020B0602020104020603" pitchFamily="34" charset="0"/>
                </a:rPr>
                <a:t>Introduction</a:t>
              </a:r>
            </a:p>
          </p:txBody>
        </p:sp>
        <p:pic>
          <p:nvPicPr>
            <p:cNvPr id="37" name="Picture 36">
              <a:extLst>
                <a:ext uri="{FF2B5EF4-FFF2-40B4-BE49-F238E27FC236}">
                  <a16:creationId xmlns:a16="http://schemas.microsoft.com/office/drawing/2014/main" id="{52B367FE-8530-4052-AD96-2D6FBE490F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38" name="Group 37">
            <a:extLst>
              <a:ext uri="{FF2B5EF4-FFF2-40B4-BE49-F238E27FC236}">
                <a16:creationId xmlns:a16="http://schemas.microsoft.com/office/drawing/2014/main" id="{63E93C38-ECA5-4094-81E9-196A3BD19EBD}"/>
              </a:ext>
            </a:extLst>
          </p:cNvPr>
          <p:cNvGrpSpPr/>
          <p:nvPr/>
        </p:nvGrpSpPr>
        <p:grpSpPr>
          <a:xfrm>
            <a:off x="1979103" y="-1"/>
            <a:ext cx="9668671" cy="6858000"/>
            <a:chOff x="213096" y="0"/>
            <a:chExt cx="11447501" cy="6858000"/>
          </a:xfrm>
        </p:grpSpPr>
        <p:sp>
          <p:nvSpPr>
            <p:cNvPr id="39" name="Rectangle 38">
              <a:extLst>
                <a:ext uri="{FF2B5EF4-FFF2-40B4-BE49-F238E27FC236}">
                  <a16:creationId xmlns:a16="http://schemas.microsoft.com/office/drawing/2014/main"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0DCA374-CD21-448B-8791-8A04A9A9A552}"/>
                </a:ext>
              </a:extLst>
            </p:cNvPr>
            <p:cNvSpPr txBox="1"/>
            <p:nvPr/>
          </p:nvSpPr>
          <p:spPr>
            <a:xfrm rot="16200000">
              <a:off x="10341391" y="3198167"/>
              <a:ext cx="1992086" cy="461665"/>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pic>
          <p:nvPicPr>
            <p:cNvPr id="42" name="Picture 41">
              <a:extLst>
                <a:ext uri="{FF2B5EF4-FFF2-40B4-BE49-F238E27FC236}">
                  <a16:creationId xmlns:a16="http://schemas.microsoft.com/office/drawing/2014/main" id="{83A620A7-5483-4447-9670-0F8D67F362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sp>
        <p:nvSpPr>
          <p:cNvPr id="84" name="Rectangle 83">
            <a:extLst>
              <a:ext uri="{FF2B5EF4-FFF2-40B4-BE49-F238E27FC236}">
                <a16:creationId xmlns:a16="http://schemas.microsoft.com/office/drawing/2014/main"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55196" y="1866312"/>
            <a:ext cx="1603236" cy="3965436"/>
            <a:chOff x="8943499" y="1496054"/>
            <a:chExt cx="1603236" cy="3965436"/>
          </a:xfrm>
        </p:grpSpPr>
        <p:grpSp>
          <p:nvGrpSpPr>
            <p:cNvPr id="96" name="Group 95">
              <a:extLst>
                <a:ext uri="{FF2B5EF4-FFF2-40B4-BE49-F238E27FC236}">
                  <a16:creationId xmlns:a16="http://schemas.microsoft.com/office/drawing/2014/main" id="{183EA2CA-A17F-4A6A-AC3E-6F8757F77880}"/>
                </a:ext>
              </a:extLst>
            </p:cNvPr>
            <p:cNvGrpSpPr/>
            <p:nvPr/>
          </p:nvGrpSpPr>
          <p:grpSpPr>
            <a:xfrm>
              <a:off x="8943499" y="1496054"/>
              <a:ext cx="1591582" cy="1866900"/>
              <a:chOff x="6488272" y="2209800"/>
              <a:chExt cx="1591582" cy="1866900"/>
            </a:xfrm>
          </p:grpSpPr>
          <p:sp>
            <p:nvSpPr>
              <p:cNvPr id="97" name="Rectangle: Top Corners Rounded 96">
                <a:extLst>
                  <a:ext uri="{FF2B5EF4-FFF2-40B4-BE49-F238E27FC236}">
                    <a16:creationId xmlns:a16="http://schemas.microsoft.com/office/drawing/2014/main"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74F68486-5533-4B47-B6BA-92533CBB4036}"/>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5</a:t>
                </a:r>
              </a:p>
            </p:txBody>
          </p:sp>
        </p:grpSp>
        <p:sp>
          <p:nvSpPr>
            <p:cNvPr id="110" name="Freeform: Shape 109">
              <a:extLst>
                <a:ext uri="{FF2B5EF4-FFF2-40B4-BE49-F238E27FC236}">
                  <a16:creationId xmlns:a16="http://schemas.microsoft.com/office/drawing/2014/main" id="{B8C3E14B-EBB2-49A7-9A4E-9C6AFAF9A364}"/>
                </a:ext>
              </a:extLst>
            </p:cNvPr>
            <p:cNvSpPr/>
            <p:nvPr/>
          </p:nvSpPr>
          <p:spPr>
            <a:xfrm flipV="1">
              <a:off x="8943499" y="24295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1F66AC79-730F-4E07-974E-4F08542F2C4A}"/>
                </a:ext>
              </a:extLst>
            </p:cNvPr>
            <p:cNvGrpSpPr/>
            <p:nvPr/>
          </p:nvGrpSpPr>
          <p:grpSpPr>
            <a:xfrm>
              <a:off x="8943499" y="3077676"/>
              <a:ext cx="1603236" cy="1719354"/>
              <a:chOff x="6488272" y="3837442"/>
              <a:chExt cx="1603236" cy="1719354"/>
            </a:xfrm>
          </p:grpSpPr>
          <p:sp>
            <p:nvSpPr>
              <p:cNvPr id="121" name="TextBox 120">
                <a:extLst>
                  <a:ext uri="{FF2B5EF4-FFF2-40B4-BE49-F238E27FC236}">
                    <a16:creationId xmlns:a16="http://schemas.microsoft.com/office/drawing/2014/main" id="{D025EBC6-5731-4D97-B58C-0E0C20D47817}"/>
                  </a:ext>
                </a:extLst>
              </p:cNvPr>
              <p:cNvSpPr txBox="1"/>
              <p:nvPr/>
            </p:nvSpPr>
            <p:spPr>
              <a:xfrm>
                <a:off x="6488272" y="3837442"/>
                <a:ext cx="1591582" cy="523220"/>
              </a:xfrm>
              <a:prstGeom prst="rect">
                <a:avLst/>
              </a:prstGeom>
              <a:noFill/>
            </p:spPr>
            <p:txBody>
              <a:bodyPr wrap="square" rtlCol="0">
                <a:spAutoFit/>
              </a:bodyPr>
              <a:lstStyle/>
              <a:p>
                <a:pPr algn="ctr"/>
                <a:r>
                  <a:rPr lang="en-US" sz="1400" b="1" dirty="0" smtClean="0">
                    <a:solidFill>
                      <a:srgbClr val="FEC630"/>
                    </a:solidFill>
                    <a:latin typeface="Tw Cen MT" panose="020B0602020104020603" pitchFamily="34" charset="0"/>
                  </a:rPr>
                  <a:t>Beneficiaries </a:t>
                </a:r>
                <a:r>
                  <a:rPr lang="en-US" sz="1400" b="1" dirty="0">
                    <a:solidFill>
                      <a:srgbClr val="FEC630"/>
                    </a:solidFill>
                    <a:latin typeface="Tw Cen MT" panose="020B0602020104020603" pitchFamily="34" charset="0"/>
                  </a:rPr>
                  <a:t>of </a:t>
                </a:r>
                <a:r>
                  <a:rPr lang="en-US" sz="1400" b="1" dirty="0" err="1" smtClean="0">
                    <a:solidFill>
                      <a:srgbClr val="FEC630"/>
                    </a:solidFill>
                    <a:latin typeface="Tw Cen MT" panose="020B0602020104020603" pitchFamily="34" charset="0"/>
                  </a:rPr>
                  <a:t>CSOs</a:t>
                </a:r>
                <a:r>
                  <a:rPr lang="en-US" sz="1400" b="1" dirty="0" smtClean="0">
                    <a:solidFill>
                      <a:srgbClr val="FEC630"/>
                    </a:solidFill>
                    <a:latin typeface="Tw Cen MT" panose="020B0602020104020603" pitchFamily="34" charset="0"/>
                  </a:rPr>
                  <a:t> </a:t>
                </a:r>
                <a:endParaRPr lang="en-US" sz="1400" b="1" dirty="0">
                  <a:solidFill>
                    <a:srgbClr val="FEC630"/>
                  </a:solidFill>
                  <a:latin typeface="Tw Cen MT" panose="020B0602020104020603" pitchFamily="34" charset="0"/>
                </a:endParaRPr>
              </a:p>
            </p:txBody>
          </p:sp>
          <p:sp>
            <p:nvSpPr>
              <p:cNvPr id="122" name="TextBox 121">
                <a:extLst>
                  <a:ext uri="{FF2B5EF4-FFF2-40B4-BE49-F238E27FC236}">
                    <a16:creationId xmlns:a16="http://schemas.microsoft.com/office/drawing/2014/main" id="{B38973E8-8FEC-48EF-89C3-A1086AD31515}"/>
                  </a:ext>
                </a:extLst>
              </p:cNvPr>
              <p:cNvSpPr txBox="1"/>
              <p:nvPr/>
            </p:nvSpPr>
            <p:spPr>
              <a:xfrm>
                <a:off x="6499926" y="4264134"/>
                <a:ext cx="1591582" cy="1292662"/>
              </a:xfrm>
              <a:prstGeom prst="rect">
                <a:avLst/>
              </a:prstGeom>
              <a:noFill/>
            </p:spPr>
            <p:txBody>
              <a:bodyPr wrap="square" rtlCol="0">
                <a:spAutoFit/>
              </a:bodyPr>
              <a:lstStyle/>
              <a:p>
                <a:pPr algn="ctr"/>
                <a:r>
                  <a:rPr lang="en-US" sz="1300" b="1" dirty="0" smtClean="0">
                    <a:solidFill>
                      <a:srgbClr val="A6A6A6"/>
                    </a:solidFill>
                    <a:latin typeface="Tw Cen MT" panose="020B0602020104020603" pitchFamily="34" charset="0"/>
                  </a:rPr>
                  <a:t>Types of beneficiaries </a:t>
                </a:r>
                <a:r>
                  <a:rPr lang="en-US" sz="1300" b="1" dirty="0">
                    <a:solidFill>
                      <a:srgbClr val="A6A6A6"/>
                    </a:solidFill>
                    <a:latin typeface="Tw Cen MT" panose="020B0602020104020603" pitchFamily="34" charset="0"/>
                  </a:rPr>
                  <a:t>of </a:t>
                </a:r>
                <a:r>
                  <a:rPr lang="en-US" sz="1300" b="1" dirty="0" err="1">
                    <a:solidFill>
                      <a:srgbClr val="A6A6A6"/>
                    </a:solidFill>
                    <a:latin typeface="Tw Cen MT" panose="020B0602020104020603" pitchFamily="34" charset="0"/>
                  </a:rPr>
                  <a:t>CSOs</a:t>
                </a:r>
                <a:r>
                  <a:rPr lang="en-US" sz="1300" b="1" dirty="0">
                    <a:solidFill>
                      <a:srgbClr val="A6A6A6"/>
                    </a:solidFill>
                    <a:latin typeface="Tw Cen MT" panose="020B0602020104020603" pitchFamily="34" charset="0"/>
                  </a:rPr>
                  <a:t>’ </a:t>
                </a:r>
                <a:r>
                  <a:rPr lang="en-US" sz="1300" b="1" dirty="0" smtClean="0">
                    <a:solidFill>
                      <a:srgbClr val="A6A6A6"/>
                    </a:solidFill>
                    <a:latin typeface="Tw Cen MT" panose="020B0602020104020603" pitchFamily="34" charset="0"/>
                  </a:rPr>
                  <a:t>&amp; activities </a:t>
                </a:r>
                <a:r>
                  <a:rPr lang="en-US" sz="1300" b="1" dirty="0">
                    <a:solidFill>
                      <a:srgbClr val="A6A6A6"/>
                    </a:solidFill>
                    <a:latin typeface="Tw Cen MT" panose="020B0602020104020603" pitchFamily="34" charset="0"/>
                  </a:rPr>
                  <a:t>related to skills development </a:t>
                </a:r>
                <a:r>
                  <a:rPr lang="en-US" sz="1300" b="1" dirty="0" smtClean="0">
                    <a:solidFill>
                      <a:srgbClr val="A6A6A6"/>
                    </a:solidFill>
                    <a:latin typeface="Tw Cen MT" panose="020B0602020104020603" pitchFamily="34" charset="0"/>
                  </a:rPr>
                  <a:t>areas </a:t>
                </a:r>
                <a:r>
                  <a:rPr lang="en-US" sz="1300" b="1" dirty="0">
                    <a:solidFill>
                      <a:srgbClr val="A6A6A6"/>
                    </a:solidFill>
                    <a:latin typeface="Tw Cen MT" panose="020B0602020104020603" pitchFamily="34" charset="0"/>
                  </a:rPr>
                  <a:t>of support</a:t>
                </a:r>
              </a:p>
            </p:txBody>
          </p:sp>
        </p:grpSp>
        <p:pic>
          <p:nvPicPr>
            <p:cNvPr id="9" name="Picture 8">
              <a:extLst>
                <a:ext uri="{FF2B5EF4-FFF2-40B4-BE49-F238E27FC236}">
                  <a16:creationId xmlns:a16="http://schemas.microsoft.com/office/drawing/2014/main" id="{F5285DFE-7CB0-4F85-899B-F151E785F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6061" y="4548576"/>
              <a:ext cx="907482" cy="907480"/>
            </a:xfrm>
            <a:prstGeom prst="rect">
              <a:avLst/>
            </a:prstGeom>
          </p:spPr>
        </p:pic>
      </p:grpSp>
      <p:grpSp>
        <p:nvGrpSpPr>
          <p:cNvPr id="5" name="Group 4"/>
          <p:cNvGrpSpPr/>
          <p:nvPr/>
        </p:nvGrpSpPr>
        <p:grpSpPr>
          <a:xfrm>
            <a:off x="8158069" y="5233137"/>
            <a:ext cx="2752282" cy="1497030"/>
            <a:chOff x="5893618" y="4520553"/>
            <a:chExt cx="5016733" cy="2209614"/>
          </a:xfrm>
        </p:grpSpPr>
        <p:pic>
          <p:nvPicPr>
            <p:cNvPr id="79" name="Picture 78">
              <a:extLst>
                <a:ext uri="{FF2B5EF4-FFF2-40B4-BE49-F238E27FC236}">
                  <a16:creationId xmlns:a16="http://schemas.microsoft.com/office/drawing/2014/main" id="{2BB9CA9A-F494-40FC-9630-AA91FCF3020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8427"/>
            <a:stretch/>
          </p:blipFill>
          <p:spPr>
            <a:xfrm>
              <a:off x="5893618" y="4520553"/>
              <a:ext cx="3526064" cy="2209614"/>
            </a:xfrm>
            <a:prstGeom prst="rect">
              <a:avLst/>
            </a:prstGeom>
          </p:spPr>
        </p:pic>
        <p:pic>
          <p:nvPicPr>
            <p:cNvPr id="4" name="Picture 3" descr="Icons of &lt;strong&gt;people&lt;/strong&gt; vector &lt;strong&gt;clipart&lt;/strong&gt; image - Free stock photo ..."/>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91413" y="4992594"/>
              <a:ext cx="2218938" cy="1525521"/>
            </a:xfrm>
            <a:prstGeom prst="rect">
              <a:avLst/>
            </a:prstGeom>
          </p:spPr>
        </p:pic>
      </p:grpSp>
      <p:sp>
        <p:nvSpPr>
          <p:cNvPr id="8" name="TextBox 7"/>
          <p:cNvSpPr txBox="1"/>
          <p:nvPr/>
        </p:nvSpPr>
        <p:spPr>
          <a:xfrm>
            <a:off x="4543320" y="5221734"/>
            <a:ext cx="4045374" cy="1405533"/>
          </a:xfrm>
          <a:prstGeom prst="cloudCallout">
            <a:avLst/>
          </a:prstGeom>
          <a:ln>
            <a:solidFill>
              <a:srgbClr val="F0EEF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b="1" dirty="0">
                <a:solidFill>
                  <a:schemeClr val="accent6">
                    <a:lumMod val="50000"/>
                  </a:schemeClr>
                </a:solidFill>
              </a:rPr>
              <a:t>youth, vulnerable youth and </a:t>
            </a:r>
            <a:r>
              <a:rPr lang="en-GB" b="1" dirty="0" smtClean="0">
                <a:solidFill>
                  <a:schemeClr val="accent6">
                    <a:lumMod val="50000"/>
                  </a:schemeClr>
                </a:solidFill>
              </a:rPr>
              <a:t>women</a:t>
            </a:r>
            <a:endParaRPr lang="en-GB" b="1" dirty="0">
              <a:solidFill>
                <a:schemeClr val="accent6">
                  <a:lumMod val="50000"/>
                </a:schemeClr>
              </a:solidFill>
            </a:endParaRPr>
          </a:p>
          <a:p>
            <a:r>
              <a:rPr lang="en-GB" b="1" dirty="0"/>
              <a:t>  </a:t>
            </a:r>
            <a:r>
              <a:rPr lang="en-GB" b="1" dirty="0" err="1">
                <a:solidFill>
                  <a:schemeClr val="accent6">
                    <a:lumMod val="50000"/>
                  </a:schemeClr>
                </a:solidFill>
              </a:rPr>
              <a:t>LGBTI</a:t>
            </a:r>
            <a:r>
              <a:rPr lang="en-GB" b="1" dirty="0">
                <a:solidFill>
                  <a:schemeClr val="accent6">
                    <a:lumMod val="50000"/>
                  </a:schemeClr>
                </a:solidFill>
              </a:rPr>
              <a:t> and Minorities</a:t>
            </a:r>
            <a:endParaRPr lang="en-US" b="1" dirty="0">
              <a:solidFill>
                <a:schemeClr val="accent6">
                  <a:lumMod val="50000"/>
                </a:schemeClr>
              </a:solidFill>
            </a:endParaRPr>
          </a:p>
        </p:txBody>
      </p:sp>
      <p:sp>
        <p:nvSpPr>
          <p:cNvPr id="152" name="Rectangle 151">
            <a:extLst>
              <a:ext uri="{FF2B5EF4-FFF2-40B4-BE49-F238E27FC236}">
                <a16:creationId xmlns:a16="http://schemas.microsoft.com/office/drawing/2014/main" id="{D17E4EDA-6116-4903-A3A4-7A67CCC72FBB}"/>
              </a:ext>
            </a:extLst>
          </p:cNvPr>
          <p:cNvSpPr/>
          <p:nvPr/>
        </p:nvSpPr>
        <p:spPr>
          <a:xfrm>
            <a:off x="6118870" y="1791560"/>
            <a:ext cx="96452" cy="165532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0" name="Group 9"/>
          <p:cNvGrpSpPr/>
          <p:nvPr/>
        </p:nvGrpSpPr>
        <p:grpSpPr>
          <a:xfrm>
            <a:off x="5616763" y="1480921"/>
            <a:ext cx="2057866" cy="3403684"/>
            <a:chOff x="5616763" y="1480921"/>
            <a:chExt cx="2057866" cy="3403684"/>
          </a:xfrm>
        </p:grpSpPr>
        <p:sp>
          <p:nvSpPr>
            <p:cNvPr id="151" name="Rectangle 150">
              <a:extLst>
                <a:ext uri="{FF2B5EF4-FFF2-40B4-BE49-F238E27FC236}">
                  <a16:creationId xmlns:a16="http://schemas.microsoft.com/office/drawing/2014/main" id="{3F187748-434E-4833-A9A2-066925E3D3A5}"/>
                </a:ext>
              </a:extLst>
            </p:cNvPr>
            <p:cNvSpPr/>
            <p:nvPr/>
          </p:nvSpPr>
          <p:spPr>
            <a:xfrm>
              <a:off x="6480908" y="1480921"/>
              <a:ext cx="96452" cy="19659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6" name="Freeform 18">
              <a:extLst>
                <a:ext uri="{FF2B5EF4-FFF2-40B4-BE49-F238E27FC236}">
                  <a16:creationId xmlns:a16="http://schemas.microsoft.com/office/drawing/2014/main" id="{63295C36-B8F1-47CD-B795-351DBFE96084}"/>
                </a:ext>
              </a:extLst>
            </p:cNvPr>
            <p:cNvSpPr>
              <a:spLocks/>
            </p:cNvSpPr>
            <p:nvPr/>
          </p:nvSpPr>
          <p:spPr bwMode="auto">
            <a:xfrm flipH="1">
              <a:off x="5616763" y="3266770"/>
              <a:ext cx="2057866" cy="1617835"/>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ko-KR" altLang="en-US" sz="2700"/>
            </a:p>
          </p:txBody>
        </p:sp>
      </p:grpSp>
      <p:sp>
        <p:nvSpPr>
          <p:cNvPr id="159" name="Pentagon 16">
            <a:extLst>
              <a:ext uri="{FF2B5EF4-FFF2-40B4-BE49-F238E27FC236}">
                <a16:creationId xmlns:a16="http://schemas.microsoft.com/office/drawing/2014/main" id="{32B77047-4FD5-4C65-9514-AFFCD53CB0CE}"/>
              </a:ext>
            </a:extLst>
          </p:cNvPr>
          <p:cNvSpPr/>
          <p:nvPr/>
        </p:nvSpPr>
        <p:spPr>
          <a:xfrm flipH="1">
            <a:off x="4501077" y="1800671"/>
            <a:ext cx="1695520" cy="463681"/>
          </a:xfrm>
          <a:prstGeom prst="homePlat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3" name="TextBox 172">
            <a:extLst>
              <a:ext uri="{FF2B5EF4-FFF2-40B4-BE49-F238E27FC236}">
                <a16:creationId xmlns:a16="http://schemas.microsoft.com/office/drawing/2014/main" id="{4D73E0B5-6DC9-4B3A-81D6-560A50541C02}"/>
              </a:ext>
            </a:extLst>
          </p:cNvPr>
          <p:cNvSpPr txBox="1"/>
          <p:nvPr/>
        </p:nvSpPr>
        <p:spPr>
          <a:xfrm>
            <a:off x="2213236" y="2946149"/>
            <a:ext cx="3056909" cy="2985433"/>
          </a:xfrm>
          <a:prstGeom prst="rect">
            <a:avLst/>
          </a:prstGeom>
          <a:noFill/>
        </p:spPr>
        <p:txBody>
          <a:bodyPr wrap="square" rtlCol="0">
            <a:spAutoFit/>
          </a:bodyPr>
          <a:lstStyle/>
          <a:p>
            <a:pPr lvl="0"/>
            <a:r>
              <a:rPr lang="en-GB" sz="1600" b="1" dirty="0">
                <a:solidFill>
                  <a:srgbClr val="00B050"/>
                </a:solidFill>
              </a:rPr>
              <a:t>Education, awareness raising and advocacy for the promotion of human rights, democracy and volunteering.</a:t>
            </a:r>
            <a:endParaRPr lang="en-US" sz="1600" b="1" dirty="0">
              <a:solidFill>
                <a:srgbClr val="00B050"/>
              </a:solidFill>
            </a:endParaRPr>
          </a:p>
          <a:p>
            <a:pPr lvl="0"/>
            <a:endParaRPr lang="en-GB" sz="1600" b="1" dirty="0" smtClean="0">
              <a:solidFill>
                <a:srgbClr val="00B050"/>
              </a:solidFill>
            </a:endParaRPr>
          </a:p>
          <a:p>
            <a:pPr lvl="0"/>
            <a:r>
              <a:rPr lang="en-GB" sz="1600" b="1" dirty="0" smtClean="0">
                <a:solidFill>
                  <a:srgbClr val="00B050"/>
                </a:solidFill>
              </a:rPr>
              <a:t>Skills </a:t>
            </a:r>
            <a:r>
              <a:rPr lang="en-GB" sz="1600" b="1" dirty="0">
                <a:solidFill>
                  <a:srgbClr val="00B050"/>
                </a:solidFill>
              </a:rPr>
              <a:t>promotion and Development Platform through the organization of the National Skills Competitions in yearly base in Albania</a:t>
            </a:r>
            <a:endParaRPr lang="en-US" sz="1600" b="1" dirty="0">
              <a:solidFill>
                <a:srgbClr val="00B050"/>
              </a:solidFill>
            </a:endParaRPr>
          </a:p>
          <a:p>
            <a:pPr algn="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71" name="TextBox 170">
            <a:extLst>
              <a:ext uri="{FF2B5EF4-FFF2-40B4-BE49-F238E27FC236}">
                <a16:creationId xmlns:a16="http://schemas.microsoft.com/office/drawing/2014/main" id="{0B39854F-5EDD-4033-9699-E135B043B41A}"/>
              </a:ext>
            </a:extLst>
          </p:cNvPr>
          <p:cNvSpPr txBox="1"/>
          <p:nvPr/>
        </p:nvSpPr>
        <p:spPr>
          <a:xfrm>
            <a:off x="8553053" y="1186631"/>
            <a:ext cx="2279885" cy="2554545"/>
          </a:xfrm>
          <a:prstGeom prst="rect">
            <a:avLst/>
          </a:prstGeom>
          <a:noFill/>
        </p:spPr>
        <p:txBody>
          <a:bodyPr wrap="square" rtlCol="0">
            <a:spAutoFit/>
          </a:bodyPr>
          <a:lstStyle/>
          <a:p>
            <a:r>
              <a:rPr lang="en-GB" sz="1600" b="1" dirty="0">
                <a:solidFill>
                  <a:srgbClr val="C00000"/>
                </a:solidFill>
              </a:rPr>
              <a:t>Creation and/or use of intelligent information on skills </a:t>
            </a:r>
            <a:r>
              <a:rPr lang="en-GB" sz="1600" b="1" dirty="0" smtClean="0">
                <a:solidFill>
                  <a:srgbClr val="C00000"/>
                </a:solidFill>
              </a:rPr>
              <a:t>development and/or </a:t>
            </a:r>
            <a:r>
              <a:rPr lang="en-GB" sz="1600" b="1" dirty="0">
                <a:solidFill>
                  <a:srgbClr val="C00000"/>
                </a:solidFill>
              </a:rPr>
              <a:t>on employment </a:t>
            </a:r>
            <a:r>
              <a:rPr lang="en-GB" sz="1600" i="1" dirty="0"/>
              <a:t>(e.g. </a:t>
            </a:r>
            <a:r>
              <a:rPr lang="en-GB" sz="1600" i="1" dirty="0" smtClean="0"/>
              <a:t>data </a:t>
            </a:r>
            <a:r>
              <a:rPr lang="en-GB" sz="1600" i="1" dirty="0"/>
              <a:t>collection, independent data </a:t>
            </a:r>
            <a:r>
              <a:rPr lang="en-GB" sz="1600" i="1" dirty="0" smtClean="0"/>
              <a:t>analysis for, </a:t>
            </a:r>
            <a:r>
              <a:rPr lang="en-GB" sz="1600" i="1" dirty="0"/>
              <a:t>formulation of policy advice, etc.) </a:t>
            </a:r>
            <a:r>
              <a:rPr lang="en-GB" sz="1600" i="1" dirty="0" smtClean="0"/>
              <a:t> </a:t>
            </a:r>
            <a:r>
              <a:rPr lang="en-GB" sz="1600" i="1" dirty="0" smtClean="0">
                <a:solidFill>
                  <a:srgbClr val="C00000"/>
                </a:solidFill>
              </a:rPr>
              <a:t> </a:t>
            </a:r>
            <a:endParaRPr lang="ko-KR" altLang="en-US" sz="1600" i="1" dirty="0">
              <a:solidFill>
                <a:srgbClr val="C00000"/>
              </a:solidFill>
              <a:cs typeface="Arial" pitchFamily="34" charset="0"/>
            </a:endParaRPr>
          </a:p>
        </p:txBody>
      </p:sp>
      <p:sp>
        <p:nvSpPr>
          <p:cNvPr id="169" name="TextBox 168">
            <a:extLst>
              <a:ext uri="{FF2B5EF4-FFF2-40B4-BE49-F238E27FC236}">
                <a16:creationId xmlns:a16="http://schemas.microsoft.com/office/drawing/2014/main" id="{DE04AAC6-35C1-4AD9-B788-5977516F3A24}"/>
              </a:ext>
            </a:extLst>
          </p:cNvPr>
          <p:cNvSpPr txBox="1"/>
          <p:nvPr/>
        </p:nvSpPr>
        <p:spPr>
          <a:xfrm>
            <a:off x="2100148" y="1172970"/>
            <a:ext cx="2279885" cy="1323439"/>
          </a:xfrm>
          <a:prstGeom prst="rect">
            <a:avLst/>
          </a:prstGeom>
          <a:noFill/>
        </p:spPr>
        <p:txBody>
          <a:bodyPr wrap="square" rtlCol="0">
            <a:spAutoFit/>
          </a:bodyPr>
          <a:lstStyle/>
          <a:p>
            <a:pPr algn="r"/>
            <a:r>
              <a:rPr lang="en-GB" sz="1600" b="1" dirty="0" smtClean="0">
                <a:solidFill>
                  <a:srgbClr val="00B050"/>
                </a:solidFill>
              </a:rPr>
              <a:t>Delivering </a:t>
            </a:r>
            <a:r>
              <a:rPr lang="en-GB" sz="1600" b="1" dirty="0">
                <a:solidFill>
                  <a:srgbClr val="00B050"/>
                </a:solidFill>
              </a:rPr>
              <a:t>and strengthening non-formal learning to young people and </a:t>
            </a:r>
            <a:endParaRPr lang="en-GB" sz="1600" b="1" dirty="0" smtClean="0">
              <a:solidFill>
                <a:srgbClr val="00B050"/>
              </a:solidFill>
            </a:endParaRPr>
          </a:p>
          <a:p>
            <a:pPr algn="r"/>
            <a:r>
              <a:rPr lang="en-GB" sz="1600" b="1" dirty="0" smtClean="0">
                <a:solidFill>
                  <a:srgbClr val="00B050"/>
                </a:solidFill>
              </a:rPr>
              <a:t>advocacy </a:t>
            </a:r>
            <a:r>
              <a:rPr lang="en-GB" sz="1600" b="1" dirty="0">
                <a:solidFill>
                  <a:srgbClr val="00B050"/>
                </a:solidFill>
              </a:rPr>
              <a:t>activities</a:t>
            </a:r>
            <a:endParaRPr lang="ko-KR" altLang="en-US" sz="1600" dirty="0">
              <a:solidFill>
                <a:srgbClr val="00B050"/>
              </a:solidFill>
              <a:cs typeface="Arial" pitchFamily="34" charset="0"/>
            </a:endParaRPr>
          </a:p>
        </p:txBody>
      </p:sp>
      <p:grpSp>
        <p:nvGrpSpPr>
          <p:cNvPr id="163" name="Group 162">
            <a:extLst>
              <a:ext uri="{FF2B5EF4-FFF2-40B4-BE49-F238E27FC236}">
                <a16:creationId xmlns:a16="http://schemas.microsoft.com/office/drawing/2014/main" id="{C1976A57-7007-4FCA-9B45-29072F1F8094}"/>
              </a:ext>
            </a:extLst>
          </p:cNvPr>
          <p:cNvGrpSpPr/>
          <p:nvPr/>
        </p:nvGrpSpPr>
        <p:grpSpPr>
          <a:xfrm>
            <a:off x="5037221" y="278794"/>
            <a:ext cx="2967789" cy="1188354"/>
            <a:chOff x="2551704" y="4283314"/>
            <a:chExt cx="2357003" cy="1242048"/>
          </a:xfrm>
        </p:grpSpPr>
        <p:sp>
          <p:nvSpPr>
            <p:cNvPr id="167" name="TextBox 166">
              <a:extLst>
                <a:ext uri="{FF2B5EF4-FFF2-40B4-BE49-F238E27FC236}">
                  <a16:creationId xmlns:a16="http://schemas.microsoft.com/office/drawing/2014/main" id="{963897F1-E332-4092-A230-50F27860288E}"/>
                </a:ext>
              </a:extLst>
            </p:cNvPr>
            <p:cNvSpPr txBox="1"/>
            <p:nvPr/>
          </p:nvSpPr>
          <p:spPr>
            <a:xfrm>
              <a:off x="2551705" y="4560313"/>
              <a:ext cx="2357002" cy="965049"/>
            </a:xfrm>
            <a:prstGeom prst="rect">
              <a:avLst/>
            </a:prstGeom>
            <a:solidFill>
              <a:schemeClr val="bg2">
                <a:lumMod val="60000"/>
                <a:lumOff val="40000"/>
              </a:schemeClr>
            </a:solidFill>
          </p:spPr>
          <p:txBody>
            <a:bodyPr wrap="square" rtlCol="0">
              <a:spAutoFit/>
            </a:bodyPr>
            <a:lstStyle/>
            <a:p>
              <a:pPr algn="ctr"/>
              <a:r>
                <a:rPr lang="en-US" altLang="ko-KR" b="1" dirty="0" smtClean="0">
                  <a:solidFill>
                    <a:schemeClr val="bg1"/>
                  </a:solidFill>
                  <a:cs typeface="Arial" pitchFamily="34" charset="0"/>
                </a:rPr>
                <a:t>Activities related to skills development .</a:t>
              </a:r>
              <a:endParaRPr lang="ko-KR" altLang="en-US" b="1" dirty="0">
                <a:solidFill>
                  <a:schemeClr val="bg1"/>
                </a:solidFill>
                <a:cs typeface="Arial" pitchFamily="34" charset="0"/>
              </a:endParaRPr>
            </a:p>
          </p:txBody>
        </p:sp>
        <p:sp>
          <p:nvSpPr>
            <p:cNvPr id="168" name="TextBox 167">
              <a:extLst>
                <a:ext uri="{FF2B5EF4-FFF2-40B4-BE49-F238E27FC236}">
                  <a16:creationId xmlns:a16="http://schemas.microsoft.com/office/drawing/2014/main" id="{5CE567BC-772A-48A5-AF38-E3947DB882F0}"/>
                </a:ext>
              </a:extLst>
            </p:cNvPr>
            <p:cNvSpPr txBox="1"/>
            <p:nvPr/>
          </p:nvSpPr>
          <p:spPr>
            <a:xfrm>
              <a:off x="2551704" y="4283314"/>
              <a:ext cx="2357002" cy="289515"/>
            </a:xfrm>
            <a:prstGeom prst="rect">
              <a:avLst/>
            </a:prstGeom>
            <a:noFill/>
          </p:spPr>
          <p:txBody>
            <a:bodyPr wrap="square" rtlCol="0">
              <a:spAutoFit/>
            </a:bodyPr>
            <a:lstStyle/>
            <a:p>
              <a:pPr algn="ctr"/>
              <a:endParaRPr lang="ko-KR" altLang="en-US" sz="1200" b="1" dirty="0">
                <a:solidFill>
                  <a:schemeClr val="tx1">
                    <a:lumMod val="75000"/>
                    <a:lumOff val="25000"/>
                  </a:schemeClr>
                </a:solidFill>
                <a:cs typeface="Arial" pitchFamily="34" charset="0"/>
              </a:endParaRPr>
            </a:p>
          </p:txBody>
        </p:sp>
      </p:grpSp>
      <p:sp>
        <p:nvSpPr>
          <p:cNvPr id="11" name="TextBox 10"/>
          <p:cNvSpPr txBox="1"/>
          <p:nvPr/>
        </p:nvSpPr>
        <p:spPr>
          <a:xfrm>
            <a:off x="4723162" y="1842287"/>
            <a:ext cx="1371390" cy="369332"/>
          </a:xfrm>
          <a:prstGeom prst="rect">
            <a:avLst/>
          </a:prstGeom>
          <a:noFill/>
        </p:spPr>
        <p:txBody>
          <a:bodyPr wrap="square" rtlCol="0">
            <a:spAutoFit/>
          </a:bodyPr>
          <a:lstStyle/>
          <a:p>
            <a:r>
              <a:rPr lang="en-US" dirty="0" smtClean="0"/>
              <a:t>FOCUS</a:t>
            </a:r>
            <a:endParaRPr lang="en-US" dirty="0"/>
          </a:p>
        </p:txBody>
      </p:sp>
      <p:grpSp>
        <p:nvGrpSpPr>
          <p:cNvPr id="13" name="Group 12"/>
          <p:cNvGrpSpPr/>
          <p:nvPr/>
        </p:nvGrpSpPr>
        <p:grpSpPr>
          <a:xfrm>
            <a:off x="6832967" y="2197772"/>
            <a:ext cx="1715850" cy="1233910"/>
            <a:chOff x="6832967" y="2197772"/>
            <a:chExt cx="1715850" cy="1233910"/>
          </a:xfrm>
        </p:grpSpPr>
        <p:sp>
          <p:nvSpPr>
            <p:cNvPr id="155" name="Rectangle 154">
              <a:extLst>
                <a:ext uri="{FF2B5EF4-FFF2-40B4-BE49-F238E27FC236}">
                  <a16:creationId xmlns:a16="http://schemas.microsoft.com/office/drawing/2014/main" id="{1420A298-7B66-47E9-9DA8-C1BF7A0B5F65}"/>
                </a:ext>
              </a:extLst>
            </p:cNvPr>
            <p:cNvSpPr/>
            <p:nvPr/>
          </p:nvSpPr>
          <p:spPr>
            <a:xfrm>
              <a:off x="6832967" y="2536146"/>
              <a:ext cx="96452" cy="895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7" name="Pentagon 10">
              <a:extLst>
                <a:ext uri="{FF2B5EF4-FFF2-40B4-BE49-F238E27FC236}">
                  <a16:creationId xmlns:a16="http://schemas.microsoft.com/office/drawing/2014/main" id="{0AADD642-0B32-4075-930B-6CF866CC0EA9}"/>
                </a:ext>
              </a:extLst>
            </p:cNvPr>
            <p:cNvSpPr/>
            <p:nvPr/>
          </p:nvSpPr>
          <p:spPr>
            <a:xfrm>
              <a:off x="6853297" y="2197772"/>
              <a:ext cx="1695520" cy="463681"/>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TextBox 11"/>
            <p:cNvSpPr txBox="1"/>
            <p:nvPr/>
          </p:nvSpPr>
          <p:spPr>
            <a:xfrm>
              <a:off x="6929419" y="2263127"/>
              <a:ext cx="1512720" cy="338554"/>
            </a:xfrm>
            <a:prstGeom prst="rect">
              <a:avLst/>
            </a:prstGeom>
            <a:noFill/>
          </p:spPr>
          <p:txBody>
            <a:bodyPr wrap="square" rtlCol="0">
              <a:spAutoFit/>
            </a:bodyPr>
            <a:lstStyle/>
            <a:p>
              <a:r>
                <a:rPr lang="en-US" sz="1600" dirty="0" smtClean="0"/>
                <a:t>LESS FOCUS</a:t>
              </a:r>
              <a:endParaRPr lang="en-US" sz="1600" dirty="0"/>
            </a:p>
          </p:txBody>
        </p:sp>
      </p:grpSp>
    </p:spTree>
    <p:extLst>
      <p:ext uri="{BB962C8B-B14F-4D97-AF65-F5344CB8AC3E}">
        <p14:creationId xmlns:p14="http://schemas.microsoft.com/office/powerpoint/2010/main" val="300314847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63"/>
                                        </p:tgtEl>
                                        <p:attrNameLst>
                                          <p:attrName>style.visibility</p:attrName>
                                        </p:attrNameLst>
                                      </p:cBhvr>
                                      <p:to>
                                        <p:strVal val="visible"/>
                                      </p:to>
                                    </p:set>
                                    <p:anim calcmode="lin" valueType="num">
                                      <p:cBhvr additive="base">
                                        <p:cTn id="32" dur="500" fill="hold"/>
                                        <p:tgtEl>
                                          <p:spTgt spid="163"/>
                                        </p:tgtEl>
                                        <p:attrNameLst>
                                          <p:attrName>ppt_x</p:attrName>
                                        </p:attrNameLst>
                                      </p:cBhvr>
                                      <p:tavLst>
                                        <p:tav tm="0">
                                          <p:val>
                                            <p:strVal val="#ppt_x"/>
                                          </p:val>
                                        </p:tav>
                                        <p:tav tm="100000">
                                          <p:val>
                                            <p:strVal val="#ppt_x"/>
                                          </p:val>
                                        </p:tav>
                                      </p:tavLst>
                                    </p:anim>
                                    <p:anim calcmode="lin" valueType="num">
                                      <p:cBhvr additive="base">
                                        <p:cTn id="33"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2"/>
                                        </p:tgtEl>
                                        <p:attrNameLst>
                                          <p:attrName>style.visibility</p:attrName>
                                        </p:attrNameLst>
                                      </p:cBhvr>
                                      <p:to>
                                        <p:strVal val="visible"/>
                                      </p:to>
                                    </p:set>
                                    <p:anim calcmode="lin" valueType="num">
                                      <p:cBhvr additive="base">
                                        <p:cTn id="38" dur="500" fill="hold"/>
                                        <p:tgtEl>
                                          <p:spTgt spid="152"/>
                                        </p:tgtEl>
                                        <p:attrNameLst>
                                          <p:attrName>ppt_x</p:attrName>
                                        </p:attrNameLst>
                                      </p:cBhvr>
                                      <p:tavLst>
                                        <p:tav tm="0">
                                          <p:val>
                                            <p:strVal val="#ppt_x"/>
                                          </p:val>
                                        </p:tav>
                                        <p:tav tm="100000">
                                          <p:val>
                                            <p:strVal val="#ppt_x"/>
                                          </p:val>
                                        </p:tav>
                                      </p:tavLst>
                                    </p:anim>
                                    <p:anim calcmode="lin" valueType="num">
                                      <p:cBhvr additive="base">
                                        <p:cTn id="39" dur="500" fill="hold"/>
                                        <p:tgtEl>
                                          <p:spTgt spid="152"/>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159"/>
                                        </p:tgtEl>
                                        <p:attrNameLst>
                                          <p:attrName>style.visibility</p:attrName>
                                        </p:attrNameLst>
                                      </p:cBhvr>
                                      <p:to>
                                        <p:strVal val="visible"/>
                                      </p:to>
                                    </p:set>
                                    <p:anim calcmode="lin" valueType="num">
                                      <p:cBhvr additive="base">
                                        <p:cTn id="43" dur="500" fill="hold"/>
                                        <p:tgtEl>
                                          <p:spTgt spid="159"/>
                                        </p:tgtEl>
                                        <p:attrNameLst>
                                          <p:attrName>ppt_x</p:attrName>
                                        </p:attrNameLst>
                                      </p:cBhvr>
                                      <p:tavLst>
                                        <p:tav tm="0">
                                          <p:val>
                                            <p:strVal val="#ppt_x"/>
                                          </p:val>
                                        </p:tav>
                                        <p:tav tm="100000">
                                          <p:val>
                                            <p:strVal val="#ppt_x"/>
                                          </p:val>
                                        </p:tav>
                                      </p:tavLst>
                                    </p:anim>
                                    <p:anim calcmode="lin" valueType="num">
                                      <p:cBhvr additive="base">
                                        <p:cTn id="44" dur="500" fill="hold"/>
                                        <p:tgtEl>
                                          <p:spTgt spid="15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69"/>
                                        </p:tgtEl>
                                        <p:attrNameLst>
                                          <p:attrName>style.visibility</p:attrName>
                                        </p:attrNameLst>
                                      </p:cBhvr>
                                      <p:to>
                                        <p:strVal val="visible"/>
                                      </p:to>
                                    </p:set>
                                    <p:anim calcmode="lin" valueType="num">
                                      <p:cBhvr additive="base">
                                        <p:cTn id="53" dur="500" fill="hold"/>
                                        <p:tgtEl>
                                          <p:spTgt spid="169"/>
                                        </p:tgtEl>
                                        <p:attrNameLst>
                                          <p:attrName>ppt_x</p:attrName>
                                        </p:attrNameLst>
                                      </p:cBhvr>
                                      <p:tavLst>
                                        <p:tav tm="0">
                                          <p:val>
                                            <p:strVal val="0-#ppt_w/2"/>
                                          </p:val>
                                        </p:tav>
                                        <p:tav tm="100000">
                                          <p:val>
                                            <p:strVal val="#ppt_x"/>
                                          </p:val>
                                        </p:tav>
                                      </p:tavLst>
                                    </p:anim>
                                    <p:anim calcmode="lin" valueType="num">
                                      <p:cBhvr additive="base">
                                        <p:cTn id="54" dur="5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500" fill="hold"/>
                                        <p:tgtEl>
                                          <p:spTgt spid="173"/>
                                        </p:tgtEl>
                                        <p:attrNameLst>
                                          <p:attrName>ppt_x</p:attrName>
                                        </p:attrNameLst>
                                      </p:cBhvr>
                                      <p:tavLst>
                                        <p:tav tm="0">
                                          <p:val>
                                            <p:strVal val="0-#ppt_w/2"/>
                                          </p:val>
                                        </p:tav>
                                        <p:tav tm="100000">
                                          <p:val>
                                            <p:strVal val="#ppt_x"/>
                                          </p:val>
                                        </p:tav>
                                      </p:tavLst>
                                    </p:anim>
                                    <p:anim calcmode="lin" valueType="num">
                                      <p:cBhvr additive="base">
                                        <p:cTn id="60" dur="5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71"/>
                                        </p:tgtEl>
                                        <p:attrNameLst>
                                          <p:attrName>style.visibility</p:attrName>
                                        </p:attrNameLst>
                                      </p:cBhvr>
                                      <p:to>
                                        <p:strVal val="visible"/>
                                      </p:to>
                                    </p:set>
                                    <p:anim calcmode="lin" valueType="num">
                                      <p:cBhvr additive="base">
                                        <p:cTn id="71" dur="500" fill="hold"/>
                                        <p:tgtEl>
                                          <p:spTgt spid="171"/>
                                        </p:tgtEl>
                                        <p:attrNameLst>
                                          <p:attrName>ppt_x</p:attrName>
                                        </p:attrNameLst>
                                      </p:cBhvr>
                                      <p:tavLst>
                                        <p:tav tm="0">
                                          <p:val>
                                            <p:strVal val="1+#ppt_w/2"/>
                                          </p:val>
                                        </p:tav>
                                        <p:tav tm="100000">
                                          <p:val>
                                            <p:strVal val="#ppt_x"/>
                                          </p:val>
                                        </p:tav>
                                      </p:tavLst>
                                    </p:anim>
                                    <p:anim calcmode="lin" valueType="num">
                                      <p:cBhvr additive="base">
                                        <p:cTn id="72" dur="500" fill="hold"/>
                                        <p:tgtEl>
                                          <p:spTgt spid="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2" grpId="0" animBg="1"/>
      <p:bldP spid="159" grpId="0" animBg="1"/>
      <p:bldP spid="173" grpId="0"/>
      <p:bldP spid="171" grpId="0"/>
      <p:bldP spid="16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C3001EC-9F33-4C39-B780-199714C83EA2}"/>
              </a:ext>
            </a:extLst>
          </p:cNvPr>
          <p:cNvGrpSpPr/>
          <p:nvPr/>
        </p:nvGrpSpPr>
        <p:grpSpPr>
          <a:xfrm>
            <a:off x="1901952" y="0"/>
            <a:ext cx="10290048" cy="6858000"/>
            <a:chOff x="-290920" y="0"/>
            <a:chExt cx="12482920" cy="6858000"/>
          </a:xfrm>
        </p:grpSpPr>
        <p:sp>
          <p:nvSpPr>
            <p:cNvPr id="34" name="Rectangle 33">
              <a:extLst>
                <a:ext uri="{FF2B5EF4-FFF2-40B4-BE49-F238E27FC236}">
                  <a16:creationId xmlns:a16="http://schemas.microsoft.com/office/drawing/2014/main" id="{129B5C97-F627-4A85-B003-5396A9D964D5}"/>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97C14D5-0388-44F5-AD76-F8BBAF179CD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151F346-69C6-4F86-BC1F-C57BA2384CC6}"/>
                </a:ext>
              </a:extLst>
            </p:cNvPr>
            <p:cNvSpPr txBox="1"/>
            <p:nvPr/>
          </p:nvSpPr>
          <p:spPr>
            <a:xfrm rot="16200000">
              <a:off x="10911515" y="3312717"/>
              <a:ext cx="1992086" cy="400110"/>
            </a:xfrm>
            <a:prstGeom prst="rect">
              <a:avLst/>
            </a:prstGeom>
            <a:noFill/>
          </p:spPr>
          <p:txBody>
            <a:bodyPr wrap="square" rtlCol="0">
              <a:spAutoFit/>
            </a:bodyPr>
            <a:lstStyle/>
            <a:p>
              <a:pPr algn="ctr"/>
              <a:r>
                <a:rPr lang="en-US" sz="2000" b="1" dirty="0">
                  <a:solidFill>
                    <a:srgbClr val="F0EEF0"/>
                  </a:solidFill>
                  <a:latin typeface="Tw Cen MT" panose="020B0602020104020603" pitchFamily="34" charset="0"/>
                </a:rPr>
                <a:t>Introduction</a:t>
              </a:r>
            </a:p>
          </p:txBody>
        </p:sp>
        <p:pic>
          <p:nvPicPr>
            <p:cNvPr id="37" name="Picture 36">
              <a:extLst>
                <a:ext uri="{FF2B5EF4-FFF2-40B4-BE49-F238E27FC236}">
                  <a16:creationId xmlns:a16="http://schemas.microsoft.com/office/drawing/2014/main" id="{52B367FE-8530-4052-AD96-2D6FBE490F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sp>
        <p:nvSpPr>
          <p:cNvPr id="84" name="Rectangle 83">
            <a:extLst>
              <a:ext uri="{FF2B5EF4-FFF2-40B4-BE49-F238E27FC236}">
                <a16:creationId xmlns:a16="http://schemas.microsoft.com/office/drawing/2014/main"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55196" y="1866312"/>
            <a:ext cx="1603236" cy="3965436"/>
            <a:chOff x="8943499" y="1496054"/>
            <a:chExt cx="1603236" cy="3965436"/>
          </a:xfrm>
        </p:grpSpPr>
        <p:grpSp>
          <p:nvGrpSpPr>
            <p:cNvPr id="96" name="Group 95">
              <a:extLst>
                <a:ext uri="{FF2B5EF4-FFF2-40B4-BE49-F238E27FC236}">
                  <a16:creationId xmlns:a16="http://schemas.microsoft.com/office/drawing/2014/main" id="{183EA2CA-A17F-4A6A-AC3E-6F8757F77880}"/>
                </a:ext>
              </a:extLst>
            </p:cNvPr>
            <p:cNvGrpSpPr/>
            <p:nvPr/>
          </p:nvGrpSpPr>
          <p:grpSpPr>
            <a:xfrm>
              <a:off x="8943499" y="1496054"/>
              <a:ext cx="1591582" cy="1866900"/>
              <a:chOff x="6488272" y="2209800"/>
              <a:chExt cx="1591582" cy="1866900"/>
            </a:xfrm>
          </p:grpSpPr>
          <p:sp>
            <p:nvSpPr>
              <p:cNvPr id="97" name="Rectangle: Top Corners Rounded 96">
                <a:extLst>
                  <a:ext uri="{FF2B5EF4-FFF2-40B4-BE49-F238E27FC236}">
                    <a16:creationId xmlns:a16="http://schemas.microsoft.com/office/drawing/2014/main"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74F68486-5533-4B47-B6BA-92533CBB4036}"/>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5</a:t>
                </a:r>
              </a:p>
            </p:txBody>
          </p:sp>
        </p:grpSp>
        <p:sp>
          <p:nvSpPr>
            <p:cNvPr id="110" name="Freeform: Shape 109">
              <a:extLst>
                <a:ext uri="{FF2B5EF4-FFF2-40B4-BE49-F238E27FC236}">
                  <a16:creationId xmlns:a16="http://schemas.microsoft.com/office/drawing/2014/main" id="{B8C3E14B-EBB2-49A7-9A4E-9C6AFAF9A364}"/>
                </a:ext>
              </a:extLst>
            </p:cNvPr>
            <p:cNvSpPr/>
            <p:nvPr/>
          </p:nvSpPr>
          <p:spPr>
            <a:xfrm flipV="1">
              <a:off x="8943499" y="24295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1F66AC79-730F-4E07-974E-4F08542F2C4A}"/>
                </a:ext>
              </a:extLst>
            </p:cNvPr>
            <p:cNvGrpSpPr/>
            <p:nvPr/>
          </p:nvGrpSpPr>
          <p:grpSpPr>
            <a:xfrm>
              <a:off x="8943499" y="3077676"/>
              <a:ext cx="1603236" cy="1719354"/>
              <a:chOff x="6488272" y="3837442"/>
              <a:chExt cx="1603236" cy="1719354"/>
            </a:xfrm>
          </p:grpSpPr>
          <p:sp>
            <p:nvSpPr>
              <p:cNvPr id="121" name="TextBox 120">
                <a:extLst>
                  <a:ext uri="{FF2B5EF4-FFF2-40B4-BE49-F238E27FC236}">
                    <a16:creationId xmlns:a16="http://schemas.microsoft.com/office/drawing/2014/main" id="{D025EBC6-5731-4D97-B58C-0E0C20D47817}"/>
                  </a:ext>
                </a:extLst>
              </p:cNvPr>
              <p:cNvSpPr txBox="1"/>
              <p:nvPr/>
            </p:nvSpPr>
            <p:spPr>
              <a:xfrm>
                <a:off x="6488272" y="3837442"/>
                <a:ext cx="1591582" cy="523220"/>
              </a:xfrm>
              <a:prstGeom prst="rect">
                <a:avLst/>
              </a:prstGeom>
              <a:noFill/>
            </p:spPr>
            <p:txBody>
              <a:bodyPr wrap="square" rtlCol="0">
                <a:spAutoFit/>
              </a:bodyPr>
              <a:lstStyle/>
              <a:p>
                <a:pPr algn="ctr"/>
                <a:r>
                  <a:rPr lang="en-US" sz="1400" b="1" dirty="0" smtClean="0">
                    <a:solidFill>
                      <a:srgbClr val="FEC630"/>
                    </a:solidFill>
                    <a:latin typeface="Tw Cen MT" panose="020B0602020104020603" pitchFamily="34" charset="0"/>
                  </a:rPr>
                  <a:t>Beneficiaries </a:t>
                </a:r>
                <a:r>
                  <a:rPr lang="en-US" sz="1400" b="1" dirty="0">
                    <a:solidFill>
                      <a:srgbClr val="FEC630"/>
                    </a:solidFill>
                    <a:latin typeface="Tw Cen MT" panose="020B0602020104020603" pitchFamily="34" charset="0"/>
                  </a:rPr>
                  <a:t>of </a:t>
                </a:r>
                <a:r>
                  <a:rPr lang="en-US" sz="1400" b="1" dirty="0" err="1" smtClean="0">
                    <a:solidFill>
                      <a:srgbClr val="FEC630"/>
                    </a:solidFill>
                    <a:latin typeface="Tw Cen MT" panose="020B0602020104020603" pitchFamily="34" charset="0"/>
                  </a:rPr>
                  <a:t>CSOs</a:t>
                </a:r>
                <a:r>
                  <a:rPr lang="en-US" sz="1400" b="1" dirty="0" smtClean="0">
                    <a:solidFill>
                      <a:srgbClr val="FEC630"/>
                    </a:solidFill>
                    <a:latin typeface="Tw Cen MT" panose="020B0602020104020603" pitchFamily="34" charset="0"/>
                  </a:rPr>
                  <a:t> </a:t>
                </a:r>
                <a:endParaRPr lang="en-US" sz="1400" b="1" dirty="0">
                  <a:solidFill>
                    <a:srgbClr val="FEC630"/>
                  </a:solidFill>
                  <a:latin typeface="Tw Cen MT" panose="020B0602020104020603" pitchFamily="34" charset="0"/>
                </a:endParaRPr>
              </a:p>
            </p:txBody>
          </p:sp>
          <p:sp>
            <p:nvSpPr>
              <p:cNvPr id="122" name="TextBox 121">
                <a:extLst>
                  <a:ext uri="{FF2B5EF4-FFF2-40B4-BE49-F238E27FC236}">
                    <a16:creationId xmlns:a16="http://schemas.microsoft.com/office/drawing/2014/main" id="{B38973E8-8FEC-48EF-89C3-A1086AD31515}"/>
                  </a:ext>
                </a:extLst>
              </p:cNvPr>
              <p:cNvSpPr txBox="1"/>
              <p:nvPr/>
            </p:nvSpPr>
            <p:spPr>
              <a:xfrm>
                <a:off x="6499926" y="4264134"/>
                <a:ext cx="1591582" cy="1292662"/>
              </a:xfrm>
              <a:prstGeom prst="rect">
                <a:avLst/>
              </a:prstGeom>
              <a:noFill/>
            </p:spPr>
            <p:txBody>
              <a:bodyPr wrap="square" rtlCol="0">
                <a:spAutoFit/>
              </a:bodyPr>
              <a:lstStyle/>
              <a:p>
                <a:pPr algn="ctr"/>
                <a:r>
                  <a:rPr lang="en-US" sz="1300" b="1" dirty="0" smtClean="0">
                    <a:solidFill>
                      <a:srgbClr val="A6A6A6"/>
                    </a:solidFill>
                    <a:latin typeface="Tw Cen MT" panose="020B0602020104020603" pitchFamily="34" charset="0"/>
                  </a:rPr>
                  <a:t>Types of beneficiaries </a:t>
                </a:r>
                <a:r>
                  <a:rPr lang="en-US" sz="1300" b="1" dirty="0">
                    <a:solidFill>
                      <a:srgbClr val="A6A6A6"/>
                    </a:solidFill>
                    <a:latin typeface="Tw Cen MT" panose="020B0602020104020603" pitchFamily="34" charset="0"/>
                  </a:rPr>
                  <a:t>of </a:t>
                </a:r>
                <a:r>
                  <a:rPr lang="en-US" sz="1300" b="1" dirty="0" err="1">
                    <a:solidFill>
                      <a:srgbClr val="A6A6A6"/>
                    </a:solidFill>
                    <a:latin typeface="Tw Cen MT" panose="020B0602020104020603" pitchFamily="34" charset="0"/>
                  </a:rPr>
                  <a:t>CSOs</a:t>
                </a:r>
                <a:r>
                  <a:rPr lang="en-US" sz="1300" b="1" dirty="0">
                    <a:solidFill>
                      <a:srgbClr val="A6A6A6"/>
                    </a:solidFill>
                    <a:latin typeface="Tw Cen MT" panose="020B0602020104020603" pitchFamily="34" charset="0"/>
                  </a:rPr>
                  <a:t>’ </a:t>
                </a:r>
                <a:r>
                  <a:rPr lang="en-US" sz="1300" b="1" dirty="0" smtClean="0">
                    <a:solidFill>
                      <a:srgbClr val="A6A6A6"/>
                    </a:solidFill>
                    <a:latin typeface="Tw Cen MT" panose="020B0602020104020603" pitchFamily="34" charset="0"/>
                  </a:rPr>
                  <a:t>&amp; activities </a:t>
                </a:r>
                <a:r>
                  <a:rPr lang="en-US" sz="1300" b="1" dirty="0">
                    <a:solidFill>
                      <a:srgbClr val="A6A6A6"/>
                    </a:solidFill>
                    <a:latin typeface="Tw Cen MT" panose="020B0602020104020603" pitchFamily="34" charset="0"/>
                  </a:rPr>
                  <a:t>related to skills development </a:t>
                </a:r>
                <a:r>
                  <a:rPr lang="en-US" sz="1300" b="1" dirty="0" smtClean="0">
                    <a:solidFill>
                      <a:srgbClr val="A6A6A6"/>
                    </a:solidFill>
                    <a:latin typeface="Tw Cen MT" panose="020B0602020104020603" pitchFamily="34" charset="0"/>
                  </a:rPr>
                  <a:t>areas </a:t>
                </a:r>
                <a:r>
                  <a:rPr lang="en-US" sz="1300" b="1" dirty="0">
                    <a:solidFill>
                      <a:srgbClr val="A6A6A6"/>
                    </a:solidFill>
                    <a:latin typeface="Tw Cen MT" panose="020B0602020104020603" pitchFamily="34" charset="0"/>
                  </a:rPr>
                  <a:t>of support</a:t>
                </a:r>
              </a:p>
            </p:txBody>
          </p:sp>
        </p:grpSp>
        <p:pic>
          <p:nvPicPr>
            <p:cNvPr id="9" name="Picture 8">
              <a:extLst>
                <a:ext uri="{FF2B5EF4-FFF2-40B4-BE49-F238E27FC236}">
                  <a16:creationId xmlns:a16="http://schemas.microsoft.com/office/drawing/2014/main" id="{F5285DFE-7CB0-4F85-899B-F151E785F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6061" y="4548576"/>
              <a:ext cx="907482" cy="907480"/>
            </a:xfrm>
            <a:prstGeom prst="rect">
              <a:avLst/>
            </a:prstGeom>
          </p:spPr>
        </p:pic>
      </p:grpSp>
      <p:grpSp>
        <p:nvGrpSpPr>
          <p:cNvPr id="43" name="Group 42"/>
          <p:cNvGrpSpPr/>
          <p:nvPr/>
        </p:nvGrpSpPr>
        <p:grpSpPr>
          <a:xfrm>
            <a:off x="1834995" y="45937"/>
            <a:ext cx="2464289" cy="3401997"/>
            <a:chOff x="808111" y="-20084"/>
            <a:chExt cx="3896959" cy="5507649"/>
          </a:xfrm>
        </p:grpSpPr>
        <p:grpSp>
          <p:nvGrpSpPr>
            <p:cNvPr id="44" name="Group 43">
              <a:extLst>
                <a:ext uri="{FF2B5EF4-FFF2-40B4-BE49-F238E27FC236}">
                  <a16:creationId xmlns:a16="http://schemas.microsoft.com/office/drawing/2014/main" id="{4A021ED1-3608-4054-9B4C-941AC7D709E7}"/>
                </a:ext>
              </a:extLst>
            </p:cNvPr>
            <p:cNvGrpSpPr/>
            <p:nvPr/>
          </p:nvGrpSpPr>
          <p:grpSpPr>
            <a:xfrm>
              <a:off x="3942094" y="-1847"/>
              <a:ext cx="762976" cy="3863294"/>
              <a:chOff x="3942094" y="-1847"/>
              <a:chExt cx="762976" cy="3863294"/>
            </a:xfrm>
            <a:solidFill>
              <a:schemeClr val="accent2"/>
            </a:solidFill>
          </p:grpSpPr>
          <p:sp>
            <p:nvSpPr>
              <p:cNvPr id="57" name="Rectangle 56">
                <a:extLst>
                  <a:ext uri="{FF2B5EF4-FFF2-40B4-BE49-F238E27FC236}">
                    <a16:creationId xmlns:a16="http://schemas.microsoft.com/office/drawing/2014/main" id="{B82AF5FA-6C00-45EA-BB58-D259B0130D77}"/>
                  </a:ext>
                </a:extLst>
              </p:cNvPr>
              <p:cNvSpPr/>
              <p:nvPr/>
            </p:nvSpPr>
            <p:spPr>
              <a:xfrm>
                <a:off x="4288244" y="-1847"/>
                <a:ext cx="72000" cy="2651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8" name="Freeform: Shape 23">
                <a:extLst>
                  <a:ext uri="{FF2B5EF4-FFF2-40B4-BE49-F238E27FC236}">
                    <a16:creationId xmlns:a16="http://schemas.microsoft.com/office/drawing/2014/main" id="{4F8D1D4B-337E-480F-9132-FBFD4028C449}"/>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45" name="Group 44">
              <a:extLst>
                <a:ext uri="{FF2B5EF4-FFF2-40B4-BE49-F238E27FC236}">
                  <a16:creationId xmlns:a16="http://schemas.microsoft.com/office/drawing/2014/main" id="{8469A942-804D-4903-8F4A-8D9429512BF3}"/>
                </a:ext>
              </a:extLst>
            </p:cNvPr>
            <p:cNvGrpSpPr/>
            <p:nvPr/>
          </p:nvGrpSpPr>
          <p:grpSpPr>
            <a:xfrm>
              <a:off x="3158599" y="-1847"/>
              <a:ext cx="762976" cy="2936601"/>
              <a:chOff x="3158599" y="-1847"/>
              <a:chExt cx="762976" cy="2936601"/>
            </a:xfrm>
            <a:solidFill>
              <a:schemeClr val="accent4"/>
            </a:solidFill>
          </p:grpSpPr>
          <p:sp>
            <p:nvSpPr>
              <p:cNvPr id="55" name="Rectangle 54">
                <a:extLst>
                  <a:ext uri="{FF2B5EF4-FFF2-40B4-BE49-F238E27FC236}">
                    <a16:creationId xmlns:a16="http://schemas.microsoft.com/office/drawing/2014/main" id="{82B04CED-E9CE-4AD0-AC88-1E335388BA2D}"/>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6" name="Freeform: Shape 25">
                <a:extLst>
                  <a:ext uri="{FF2B5EF4-FFF2-40B4-BE49-F238E27FC236}">
                    <a16:creationId xmlns:a16="http://schemas.microsoft.com/office/drawing/2014/main" id="{C5500B9C-197E-48FC-8A95-0C5F5A2064F8}"/>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46" name="Group 45">
              <a:extLst>
                <a:ext uri="{FF2B5EF4-FFF2-40B4-BE49-F238E27FC236}">
                  <a16:creationId xmlns:a16="http://schemas.microsoft.com/office/drawing/2014/main" id="{8D1DD00C-F719-4E36-8400-D48848310B64}"/>
                </a:ext>
              </a:extLst>
            </p:cNvPr>
            <p:cNvGrpSpPr/>
            <p:nvPr/>
          </p:nvGrpSpPr>
          <p:grpSpPr>
            <a:xfrm>
              <a:off x="2015424" y="-1847"/>
              <a:ext cx="1437328" cy="5489412"/>
              <a:chOff x="2015424" y="-1847"/>
              <a:chExt cx="1437328" cy="5489412"/>
            </a:xfrm>
          </p:grpSpPr>
          <p:sp>
            <p:nvSpPr>
              <p:cNvPr id="53" name="Rectangle 52">
                <a:extLst>
                  <a:ext uri="{FF2B5EF4-FFF2-40B4-BE49-F238E27FC236}">
                    <a16:creationId xmlns:a16="http://schemas.microsoft.com/office/drawing/2014/main" id="{C03BF2F0-D709-4C92-878E-6F1024DCB8F1}"/>
                  </a:ext>
                </a:extLst>
              </p:cNvPr>
              <p:cNvSpPr/>
              <p:nvPr/>
            </p:nvSpPr>
            <p:spPr>
              <a:xfrm>
                <a:off x="2701620" y="-1847"/>
                <a:ext cx="72000" cy="402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4" name="Rounded Rectangle 51">
                <a:extLst>
                  <a:ext uri="{FF2B5EF4-FFF2-40B4-BE49-F238E27FC236}">
                    <a16:creationId xmlns:a16="http://schemas.microsoft.com/office/drawing/2014/main" id="{0A65E5E0-B696-4840-BE42-1CBEA55E6D07}"/>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47" name="Group 46">
              <a:extLst>
                <a:ext uri="{FF2B5EF4-FFF2-40B4-BE49-F238E27FC236}">
                  <a16:creationId xmlns:a16="http://schemas.microsoft.com/office/drawing/2014/main" id="{92D9A825-26F7-4AC0-AA66-A642F08B3FCC}"/>
                </a:ext>
              </a:extLst>
            </p:cNvPr>
            <p:cNvGrpSpPr/>
            <p:nvPr/>
          </p:nvGrpSpPr>
          <p:grpSpPr>
            <a:xfrm>
              <a:off x="808111" y="-1847"/>
              <a:ext cx="762978" cy="3628896"/>
              <a:chOff x="808111" y="-1847"/>
              <a:chExt cx="762978" cy="3628896"/>
            </a:xfrm>
            <a:solidFill>
              <a:schemeClr val="accent2"/>
            </a:solidFill>
          </p:grpSpPr>
          <p:sp>
            <p:nvSpPr>
              <p:cNvPr id="51" name="Rectangle 50">
                <a:extLst>
                  <a:ext uri="{FF2B5EF4-FFF2-40B4-BE49-F238E27FC236}">
                    <a16:creationId xmlns:a16="http://schemas.microsoft.com/office/drawing/2014/main" id="{67987A3D-8DA5-4431-823F-480685C7A5DC}"/>
                  </a:ext>
                </a:extLst>
              </p:cNvPr>
              <p:cNvSpPr/>
              <p:nvPr/>
            </p:nvSpPr>
            <p:spPr>
              <a:xfrm>
                <a:off x="1152817" y="-1847"/>
                <a:ext cx="72000" cy="2377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2" name="Freeform: Shape 27">
                <a:extLst>
                  <a:ext uri="{FF2B5EF4-FFF2-40B4-BE49-F238E27FC236}">
                    <a16:creationId xmlns:a16="http://schemas.microsoft.com/office/drawing/2014/main"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48" name="Group 47">
              <a:extLst>
                <a:ext uri="{FF2B5EF4-FFF2-40B4-BE49-F238E27FC236}">
                  <a16:creationId xmlns:a16="http://schemas.microsoft.com/office/drawing/2014/main" id="{C2FB9967-9854-4B67-AE17-EAB5F4D50E80}"/>
                </a:ext>
              </a:extLst>
            </p:cNvPr>
            <p:cNvGrpSpPr/>
            <p:nvPr/>
          </p:nvGrpSpPr>
          <p:grpSpPr>
            <a:xfrm>
              <a:off x="1591607" y="-20084"/>
              <a:ext cx="762976" cy="2449850"/>
              <a:chOff x="1591607" y="-20084"/>
              <a:chExt cx="762976" cy="2449850"/>
            </a:xfrm>
          </p:grpSpPr>
          <p:sp>
            <p:nvSpPr>
              <p:cNvPr id="49" name="Rectangle 48">
                <a:extLst>
                  <a:ext uri="{FF2B5EF4-FFF2-40B4-BE49-F238E27FC236}">
                    <a16:creationId xmlns:a16="http://schemas.microsoft.com/office/drawing/2014/main" id="{F3A6090F-3640-4E4B-B1B0-C3130EAE9E97}"/>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0" name="Freeform: Shape 26">
                <a:extLst>
                  <a:ext uri="{FF2B5EF4-FFF2-40B4-BE49-F238E27FC236}">
                    <a16:creationId xmlns:a16="http://schemas.microsoft.com/office/drawing/2014/main"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sp>
        <p:nvSpPr>
          <p:cNvPr id="64" name="Freeform: Shape 39">
            <a:extLst>
              <a:ext uri="{FF2B5EF4-FFF2-40B4-BE49-F238E27FC236}">
                <a16:creationId xmlns:a16="http://schemas.microsoft.com/office/drawing/2014/main" id="{405DAC1A-9BF8-460E-8D8B-77BFB6B27FF9}"/>
              </a:ext>
            </a:extLst>
          </p:cNvPr>
          <p:cNvSpPr/>
          <p:nvPr/>
        </p:nvSpPr>
        <p:spPr>
          <a:xfrm>
            <a:off x="10926466" y="2330183"/>
            <a:ext cx="986842"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90DCA374-CD21-448B-8791-8A04A9A9A552}"/>
              </a:ext>
            </a:extLst>
          </p:cNvPr>
          <p:cNvSpPr txBox="1"/>
          <p:nvPr/>
        </p:nvSpPr>
        <p:spPr>
          <a:xfrm rot="16200000">
            <a:off x="10604342" y="3234035"/>
            <a:ext cx="1992086" cy="389927"/>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pic>
        <p:nvPicPr>
          <p:cNvPr id="66" name="Picture 65">
            <a:extLst>
              <a:ext uri="{FF2B5EF4-FFF2-40B4-BE49-F238E27FC236}">
                <a16:creationId xmlns:a16="http://schemas.microsoft.com/office/drawing/2014/main" id="{83A620A7-5483-4447-9670-0F8D67F362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927971" y="3288698"/>
            <a:ext cx="530600" cy="448150"/>
          </a:xfrm>
          <a:prstGeom prst="rect">
            <a:avLst/>
          </a:prstGeom>
        </p:spPr>
      </p:pic>
      <p:grpSp>
        <p:nvGrpSpPr>
          <p:cNvPr id="7" name="Group 6"/>
          <p:cNvGrpSpPr/>
          <p:nvPr/>
        </p:nvGrpSpPr>
        <p:grpSpPr>
          <a:xfrm>
            <a:off x="3316172" y="2039116"/>
            <a:ext cx="7492335" cy="1521292"/>
            <a:chOff x="3316172" y="2039116"/>
            <a:chExt cx="7492335" cy="1521292"/>
          </a:xfrm>
        </p:grpSpPr>
        <p:sp>
          <p:nvSpPr>
            <p:cNvPr id="70" name="Rectangle: Rounded Corners 40">
              <a:extLst>
                <a:ext uri="{FF2B5EF4-FFF2-40B4-BE49-F238E27FC236}">
                  <a16:creationId xmlns:a16="http://schemas.microsoft.com/office/drawing/2014/main" id="{73C4BA48-65FD-4703-B91C-0019D9FD8BBE}"/>
                </a:ext>
              </a:extLst>
            </p:cNvPr>
            <p:cNvSpPr/>
            <p:nvPr/>
          </p:nvSpPr>
          <p:spPr>
            <a:xfrm>
              <a:off x="3316172" y="2499562"/>
              <a:ext cx="772036" cy="815092"/>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ko-KR" altLang="en-US" sz="1200"/>
            </a:p>
          </p:txBody>
        </p:sp>
        <p:grpSp>
          <p:nvGrpSpPr>
            <p:cNvPr id="73" name="Group 72">
              <a:extLst>
                <a:ext uri="{FF2B5EF4-FFF2-40B4-BE49-F238E27FC236}">
                  <a16:creationId xmlns:a16="http://schemas.microsoft.com/office/drawing/2014/main" id="{209E0D0B-7148-4252-B22B-E6D3DE6B00C1}"/>
                </a:ext>
              </a:extLst>
            </p:cNvPr>
            <p:cNvGrpSpPr/>
            <p:nvPr/>
          </p:nvGrpSpPr>
          <p:grpSpPr>
            <a:xfrm>
              <a:off x="4395078" y="2039116"/>
              <a:ext cx="6413429" cy="1521292"/>
              <a:chOff x="1758834" y="1773770"/>
              <a:chExt cx="2741158" cy="1177283"/>
            </a:xfrm>
          </p:grpSpPr>
          <p:sp>
            <p:nvSpPr>
              <p:cNvPr id="75" name="TextBox 74">
                <a:extLst>
                  <a:ext uri="{FF2B5EF4-FFF2-40B4-BE49-F238E27FC236}">
                    <a16:creationId xmlns:a16="http://schemas.microsoft.com/office/drawing/2014/main" id="{2E194F6D-5C5D-45E1-A0F8-7EAC3CEB8C1E}"/>
                  </a:ext>
                </a:extLst>
              </p:cNvPr>
              <p:cNvSpPr txBox="1"/>
              <p:nvPr/>
            </p:nvSpPr>
            <p:spPr>
              <a:xfrm>
                <a:off x="1758834" y="2045972"/>
                <a:ext cx="2741158" cy="905081"/>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Non formal training courses </a:t>
                </a:r>
                <a:endParaRPr lang="en-US" sz="1400" dirty="0"/>
              </a:p>
              <a:p>
                <a:pPr marL="285750" lvl="0" indent="-285750">
                  <a:buFont typeface="Arial" panose="020B0604020202020204" pitchFamily="34" charset="0"/>
                  <a:buChar char="•"/>
                </a:pPr>
                <a:r>
                  <a:rPr lang="en-GB" sz="1400" dirty="0"/>
                  <a:t>Supporting people’s informal learning from peers, self-learning etc. </a:t>
                </a:r>
                <a:endParaRPr lang="en-US" sz="1400" dirty="0"/>
              </a:p>
              <a:p>
                <a:pPr marL="285750" lvl="0" indent="-285750">
                  <a:buFont typeface="Arial" panose="020B0604020202020204" pitchFamily="34" charset="0"/>
                  <a:buChar char="•"/>
                </a:pPr>
                <a:r>
                  <a:rPr lang="en-GB" sz="1400" dirty="0"/>
                  <a:t>Training/learning styles that are engaging and participatory </a:t>
                </a:r>
                <a:endParaRPr lang="en-US" sz="1400" dirty="0"/>
              </a:p>
              <a:p>
                <a:pPr marL="285750" lvl="0" indent="-285750">
                  <a:buFont typeface="Arial" panose="020B0604020202020204" pitchFamily="34" charset="0"/>
                  <a:buChar char="•"/>
                </a:pPr>
                <a:r>
                  <a:rPr lang="en-GB" sz="1400" dirty="0"/>
                  <a:t>Ensuring the motivation of people to learn</a:t>
                </a:r>
                <a:endParaRPr lang="en-US" sz="1400" dirty="0"/>
              </a:p>
              <a:p>
                <a:pPr marL="285750" lvl="0" indent="-285750">
                  <a:buFont typeface="Arial" panose="020B0604020202020204" pitchFamily="34" charset="0"/>
                  <a:buChar char="•"/>
                </a:pPr>
                <a:r>
                  <a:rPr lang="en-GB" sz="1400" dirty="0"/>
                  <a:t>Using a mix of traditional and digital training aids</a:t>
                </a:r>
                <a:endParaRPr lang="en-US" sz="1400" dirty="0"/>
              </a:p>
            </p:txBody>
          </p:sp>
          <p:sp>
            <p:nvSpPr>
              <p:cNvPr id="76" name="TextBox 75">
                <a:extLst>
                  <a:ext uri="{FF2B5EF4-FFF2-40B4-BE49-F238E27FC236}">
                    <a16:creationId xmlns:a16="http://schemas.microsoft.com/office/drawing/2014/main" id="{C8FF7349-F202-4DBC-9DC5-47DA8E2DE121}"/>
                  </a:ext>
                </a:extLst>
              </p:cNvPr>
              <p:cNvSpPr txBox="1"/>
              <p:nvPr/>
            </p:nvSpPr>
            <p:spPr>
              <a:xfrm>
                <a:off x="1758834" y="1773770"/>
                <a:ext cx="2741158" cy="261997"/>
              </a:xfrm>
              <a:prstGeom prst="rect">
                <a:avLst/>
              </a:prstGeom>
              <a:noFill/>
            </p:spPr>
            <p:txBody>
              <a:bodyPr wrap="square" rtlCol="0">
                <a:spAutoFit/>
              </a:bodyPr>
              <a:lstStyle/>
              <a:p>
                <a:r>
                  <a:rPr lang="en-GB" sz="1600" b="1" dirty="0" smtClean="0">
                    <a:solidFill>
                      <a:srgbClr val="C00000"/>
                    </a:solidFill>
                  </a:rPr>
                  <a:t>Most </a:t>
                </a:r>
                <a:r>
                  <a:rPr lang="en-GB" sz="1600" b="1" dirty="0">
                    <a:solidFill>
                      <a:srgbClr val="C00000"/>
                    </a:solidFill>
                  </a:rPr>
                  <a:t>Effective Ways to implement activities </a:t>
                </a:r>
                <a:endParaRPr lang="ko-KR" altLang="en-US" sz="1600" b="1" dirty="0">
                  <a:solidFill>
                    <a:srgbClr val="C00000"/>
                  </a:solidFill>
                  <a:cs typeface="Arial" pitchFamily="34" charset="0"/>
                </a:endParaRPr>
              </a:p>
            </p:txBody>
          </p:sp>
        </p:grpSp>
        <p:sp>
          <p:nvSpPr>
            <p:cNvPr id="74" name="Rounded Rectangle 27">
              <a:extLst>
                <a:ext uri="{FF2B5EF4-FFF2-40B4-BE49-F238E27FC236}">
                  <a16:creationId xmlns:a16="http://schemas.microsoft.com/office/drawing/2014/main" id="{A9D910EE-2BCF-44BC-94B4-B5BD5E21A718}"/>
                </a:ext>
              </a:extLst>
            </p:cNvPr>
            <p:cNvSpPr/>
            <p:nvPr/>
          </p:nvSpPr>
          <p:spPr>
            <a:xfrm>
              <a:off x="3508106" y="2749711"/>
              <a:ext cx="388168" cy="31479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grpSp>
      <p:grpSp>
        <p:nvGrpSpPr>
          <p:cNvPr id="3" name="Group 2"/>
          <p:cNvGrpSpPr/>
          <p:nvPr/>
        </p:nvGrpSpPr>
        <p:grpSpPr>
          <a:xfrm>
            <a:off x="3316172" y="5386631"/>
            <a:ext cx="7590440" cy="1107390"/>
            <a:chOff x="3316172" y="5386631"/>
            <a:chExt cx="7590440" cy="1107390"/>
          </a:xfrm>
        </p:grpSpPr>
        <p:sp>
          <p:nvSpPr>
            <p:cNvPr id="69" name="Rectangle: Rounded Corners 39">
              <a:extLst>
                <a:ext uri="{FF2B5EF4-FFF2-40B4-BE49-F238E27FC236}">
                  <a16:creationId xmlns:a16="http://schemas.microsoft.com/office/drawing/2014/main" id="{983B0B54-DD6F-4A1D-86D7-767FEFED2997}"/>
                </a:ext>
              </a:extLst>
            </p:cNvPr>
            <p:cNvSpPr/>
            <p:nvPr/>
          </p:nvSpPr>
          <p:spPr>
            <a:xfrm>
              <a:off x="3316172" y="5453237"/>
              <a:ext cx="772036" cy="81509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200"/>
            </a:p>
          </p:txBody>
        </p:sp>
        <p:grpSp>
          <p:nvGrpSpPr>
            <p:cNvPr id="72" name="Group 71">
              <a:extLst>
                <a:ext uri="{FF2B5EF4-FFF2-40B4-BE49-F238E27FC236}">
                  <a16:creationId xmlns:a16="http://schemas.microsoft.com/office/drawing/2014/main" id="{44E0F56A-7965-477A-9427-ECB9B0099B0D}"/>
                </a:ext>
              </a:extLst>
            </p:cNvPr>
            <p:cNvGrpSpPr/>
            <p:nvPr/>
          </p:nvGrpSpPr>
          <p:grpSpPr>
            <a:xfrm>
              <a:off x="4493183" y="5386631"/>
              <a:ext cx="6413429" cy="1107390"/>
              <a:chOff x="1758834" y="1773770"/>
              <a:chExt cx="2741158" cy="856977"/>
            </a:xfrm>
          </p:grpSpPr>
          <p:sp>
            <p:nvSpPr>
              <p:cNvPr id="77" name="TextBox 76">
                <a:extLst>
                  <a:ext uri="{FF2B5EF4-FFF2-40B4-BE49-F238E27FC236}">
                    <a16:creationId xmlns:a16="http://schemas.microsoft.com/office/drawing/2014/main" id="{A4B0BC46-F29D-4C5A-9B5B-9337779D3315}"/>
                  </a:ext>
                </a:extLst>
              </p:cNvPr>
              <p:cNvSpPr txBox="1"/>
              <p:nvPr/>
            </p:nvSpPr>
            <p:spPr>
              <a:xfrm>
                <a:off x="1758834" y="2045972"/>
                <a:ext cx="2741158" cy="584775"/>
              </a:xfrm>
              <a:prstGeom prst="rect">
                <a:avLst/>
              </a:prstGeom>
              <a:noFill/>
            </p:spPr>
            <p:txBody>
              <a:bodyPr wrap="square" rtlCol="0">
                <a:spAutoFit/>
              </a:bodyPr>
              <a:lstStyle/>
              <a:p>
                <a:r>
                  <a:rPr lang="en-US" altLang="ko-KR" sz="1600" b="1" dirty="0" smtClean="0">
                    <a:solidFill>
                      <a:srgbClr val="C00000"/>
                    </a:solidFill>
                    <a:cs typeface="Arial" pitchFamily="34" charset="0"/>
                  </a:rPr>
                  <a:t>75% </a:t>
                </a:r>
                <a:r>
                  <a:rPr lang="en-GB" sz="1400" dirty="0"/>
                  <a:t>support with Technical </a:t>
                </a:r>
                <a:r>
                  <a:rPr lang="en-GB" sz="1400" dirty="0" smtClean="0"/>
                  <a:t>competences</a:t>
                </a:r>
              </a:p>
              <a:p>
                <a:r>
                  <a:rPr lang="en-GB" altLang="ko-KR" sz="1600" b="1" dirty="0" smtClean="0">
                    <a:solidFill>
                      <a:srgbClr val="C00000"/>
                    </a:solidFill>
                    <a:cs typeface="Arial" pitchFamily="34" charset="0"/>
                  </a:rPr>
                  <a:t>60% </a:t>
                </a:r>
                <a:r>
                  <a:rPr lang="en-GB" sz="1400" dirty="0"/>
                  <a:t>support </a:t>
                </a:r>
                <a:r>
                  <a:rPr lang="en-GB" sz="1400" dirty="0" smtClean="0"/>
                  <a:t>with Key </a:t>
                </a:r>
                <a:r>
                  <a:rPr lang="en-GB" sz="1400" dirty="0"/>
                  <a:t>competences </a:t>
                </a:r>
                <a:endParaRPr lang="ko-KR" altLang="en-US" sz="1400" dirty="0">
                  <a:solidFill>
                    <a:schemeClr val="tx1">
                      <a:lumMod val="75000"/>
                      <a:lumOff val="25000"/>
                    </a:schemeClr>
                  </a:solidFill>
                  <a:cs typeface="Arial" pitchFamily="34" charset="0"/>
                </a:endParaRPr>
              </a:p>
            </p:txBody>
          </p:sp>
          <p:sp>
            <p:nvSpPr>
              <p:cNvPr id="78" name="TextBox 77">
                <a:extLst>
                  <a:ext uri="{FF2B5EF4-FFF2-40B4-BE49-F238E27FC236}">
                    <a16:creationId xmlns:a16="http://schemas.microsoft.com/office/drawing/2014/main" id="{672D0FA9-30C1-483B-8B79-BBC87537833A}"/>
                  </a:ext>
                </a:extLst>
              </p:cNvPr>
              <p:cNvSpPr txBox="1"/>
              <p:nvPr/>
            </p:nvSpPr>
            <p:spPr>
              <a:xfrm>
                <a:off x="1758834" y="1773770"/>
                <a:ext cx="2741158" cy="338554"/>
              </a:xfrm>
              <a:prstGeom prst="rect">
                <a:avLst/>
              </a:prstGeom>
              <a:noFill/>
            </p:spPr>
            <p:txBody>
              <a:bodyPr wrap="square" rtlCol="0">
                <a:spAutoFit/>
              </a:bodyPr>
              <a:lstStyle/>
              <a:p>
                <a:r>
                  <a:rPr lang="en-GB" sz="1600" b="1" dirty="0">
                    <a:solidFill>
                      <a:srgbClr val="C00000"/>
                    </a:solidFill>
                  </a:rPr>
                  <a:t>C</a:t>
                </a:r>
                <a:r>
                  <a:rPr lang="en-GB" sz="1600" b="1" dirty="0" smtClean="0">
                    <a:solidFill>
                      <a:srgbClr val="C00000"/>
                    </a:solidFill>
                  </a:rPr>
                  <a:t>ontent </a:t>
                </a:r>
                <a:r>
                  <a:rPr lang="en-GB" sz="1600" b="1" dirty="0">
                    <a:solidFill>
                      <a:srgbClr val="C00000"/>
                    </a:solidFill>
                  </a:rPr>
                  <a:t>of </a:t>
                </a:r>
                <a:r>
                  <a:rPr lang="en-GB" sz="1600" b="1" dirty="0" err="1">
                    <a:solidFill>
                      <a:srgbClr val="C00000"/>
                    </a:solidFill>
                  </a:rPr>
                  <a:t>CSOs</a:t>
                </a:r>
                <a:r>
                  <a:rPr lang="en-GB" sz="1600" b="1" dirty="0">
                    <a:solidFill>
                      <a:srgbClr val="C00000"/>
                    </a:solidFill>
                  </a:rPr>
                  <a:t>’ activities </a:t>
                </a:r>
                <a:endParaRPr lang="ko-KR" altLang="en-US" sz="1600" b="1" dirty="0">
                  <a:solidFill>
                    <a:srgbClr val="C00000"/>
                  </a:solidFill>
                  <a:cs typeface="Arial" pitchFamily="34" charset="0"/>
                </a:endParaRPr>
              </a:p>
            </p:txBody>
          </p:sp>
        </p:grpSp>
        <p:sp>
          <p:nvSpPr>
            <p:cNvPr id="82" name="Round Same Side Corner Rectangle 36">
              <a:extLst>
                <a:ext uri="{FF2B5EF4-FFF2-40B4-BE49-F238E27FC236}">
                  <a16:creationId xmlns:a16="http://schemas.microsoft.com/office/drawing/2014/main" id="{37591995-B7F4-4268-9F5D-FF0C9AC8F63A}"/>
                </a:ext>
              </a:extLst>
            </p:cNvPr>
            <p:cNvSpPr/>
            <p:nvPr/>
          </p:nvSpPr>
          <p:spPr>
            <a:xfrm>
              <a:off x="3519569" y="5766435"/>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grpSp>
      <p:grpSp>
        <p:nvGrpSpPr>
          <p:cNvPr id="6" name="Group 5"/>
          <p:cNvGrpSpPr/>
          <p:nvPr/>
        </p:nvGrpSpPr>
        <p:grpSpPr>
          <a:xfrm>
            <a:off x="3316172" y="3940973"/>
            <a:ext cx="7590440" cy="1121182"/>
            <a:chOff x="3316172" y="3940973"/>
            <a:chExt cx="7590440" cy="1121182"/>
          </a:xfrm>
        </p:grpSpPr>
        <p:sp>
          <p:nvSpPr>
            <p:cNvPr id="68" name="Rectangle: Rounded Corners 38">
              <a:extLst>
                <a:ext uri="{FF2B5EF4-FFF2-40B4-BE49-F238E27FC236}">
                  <a16:creationId xmlns:a16="http://schemas.microsoft.com/office/drawing/2014/main" id="{031965BF-8442-47B6-99A5-B90EE5B76D0E}"/>
                </a:ext>
              </a:extLst>
            </p:cNvPr>
            <p:cNvSpPr/>
            <p:nvPr/>
          </p:nvSpPr>
          <p:spPr>
            <a:xfrm>
              <a:off x="3316172" y="4007580"/>
              <a:ext cx="772036" cy="81509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1200"/>
            </a:p>
          </p:txBody>
        </p:sp>
        <p:grpSp>
          <p:nvGrpSpPr>
            <p:cNvPr id="71" name="Group 70">
              <a:extLst>
                <a:ext uri="{FF2B5EF4-FFF2-40B4-BE49-F238E27FC236}">
                  <a16:creationId xmlns:a16="http://schemas.microsoft.com/office/drawing/2014/main" id="{91604DC9-BF0D-4783-B246-816014656E2F}"/>
                </a:ext>
              </a:extLst>
            </p:cNvPr>
            <p:cNvGrpSpPr/>
            <p:nvPr/>
          </p:nvGrpSpPr>
          <p:grpSpPr>
            <a:xfrm>
              <a:off x="4493183" y="3940973"/>
              <a:ext cx="6413429" cy="1121182"/>
              <a:chOff x="1758834" y="1773770"/>
              <a:chExt cx="2741158" cy="867650"/>
            </a:xfrm>
          </p:grpSpPr>
          <p:sp>
            <p:nvSpPr>
              <p:cNvPr id="80" name="TextBox 79">
                <a:extLst>
                  <a:ext uri="{FF2B5EF4-FFF2-40B4-BE49-F238E27FC236}">
                    <a16:creationId xmlns:a16="http://schemas.microsoft.com/office/drawing/2014/main" id="{2A4CCF84-C2A5-473B-AF85-056E835382F6}"/>
                  </a:ext>
                </a:extLst>
              </p:cNvPr>
              <p:cNvSpPr txBox="1"/>
              <p:nvPr/>
            </p:nvSpPr>
            <p:spPr>
              <a:xfrm>
                <a:off x="1758834" y="2045972"/>
                <a:ext cx="2741158" cy="595448"/>
              </a:xfrm>
              <a:prstGeom prst="rect">
                <a:avLst/>
              </a:prstGeom>
              <a:noFill/>
            </p:spPr>
            <p:txBody>
              <a:bodyPr wrap="square" rtlCol="0">
                <a:spAutoFit/>
              </a:bodyPr>
              <a:lstStyle/>
              <a:p>
                <a:r>
                  <a:rPr lang="en-US" altLang="ko-KR" sz="1600" b="1" dirty="0" smtClean="0">
                    <a:solidFill>
                      <a:srgbClr val="C00000"/>
                    </a:solidFill>
                    <a:cs typeface="Arial" pitchFamily="34" charset="0"/>
                  </a:rPr>
                  <a:t>85% </a:t>
                </a:r>
                <a:r>
                  <a:rPr lang="en-GB" sz="1400" dirty="0"/>
                  <a:t>publish their analysis, publications and researches in their online channels of </a:t>
                </a:r>
                <a:r>
                  <a:rPr lang="en-GB" sz="1400" dirty="0" smtClean="0"/>
                  <a:t>communication &amp; </a:t>
                </a:r>
                <a:r>
                  <a:rPr lang="en-GB" sz="1400" dirty="0"/>
                  <a:t>are willing to share the results with networks and stakeholders</a:t>
                </a:r>
                <a:endParaRPr lang="ko-KR" altLang="en-US" sz="1400" dirty="0">
                  <a:solidFill>
                    <a:schemeClr val="tx1">
                      <a:lumMod val="75000"/>
                      <a:lumOff val="25000"/>
                    </a:schemeClr>
                  </a:solidFill>
                  <a:cs typeface="Arial" pitchFamily="34" charset="0"/>
                </a:endParaRPr>
              </a:p>
            </p:txBody>
          </p:sp>
          <p:sp>
            <p:nvSpPr>
              <p:cNvPr id="81" name="TextBox 80">
                <a:extLst>
                  <a:ext uri="{FF2B5EF4-FFF2-40B4-BE49-F238E27FC236}">
                    <a16:creationId xmlns:a16="http://schemas.microsoft.com/office/drawing/2014/main" id="{6A07A733-8830-48E4-9D2F-BBB80FF9A706}"/>
                  </a:ext>
                </a:extLst>
              </p:cNvPr>
              <p:cNvSpPr txBox="1"/>
              <p:nvPr/>
            </p:nvSpPr>
            <p:spPr>
              <a:xfrm>
                <a:off x="1758834" y="1773770"/>
                <a:ext cx="2741158" cy="338554"/>
              </a:xfrm>
              <a:prstGeom prst="rect">
                <a:avLst/>
              </a:prstGeom>
              <a:noFill/>
            </p:spPr>
            <p:txBody>
              <a:bodyPr wrap="square" rtlCol="0">
                <a:spAutoFit/>
              </a:bodyPr>
              <a:lstStyle/>
              <a:p>
                <a:r>
                  <a:rPr lang="en-US" altLang="ko-KR" sz="1600" b="1" dirty="0" smtClean="0">
                    <a:solidFill>
                      <a:srgbClr val="C00000"/>
                    </a:solidFill>
                    <a:cs typeface="Arial" pitchFamily="34" charset="0"/>
                  </a:rPr>
                  <a:t>Sharing Results</a:t>
                </a:r>
                <a:endParaRPr lang="ko-KR" altLang="en-US" sz="1600" b="1" dirty="0">
                  <a:solidFill>
                    <a:srgbClr val="C00000"/>
                  </a:solidFill>
                  <a:cs typeface="Arial" pitchFamily="34" charset="0"/>
                </a:endParaRPr>
              </a:p>
            </p:txBody>
          </p:sp>
        </p:grpSp>
        <p:sp>
          <p:nvSpPr>
            <p:cNvPr id="83" name="Rounded Rectangle 2">
              <a:extLst>
                <a:ext uri="{FF2B5EF4-FFF2-40B4-BE49-F238E27FC236}">
                  <a16:creationId xmlns:a16="http://schemas.microsoft.com/office/drawing/2014/main" id="{5394194E-40CF-4800-82F4-DA12261F9012}"/>
                </a:ext>
              </a:extLst>
            </p:cNvPr>
            <p:cNvSpPr/>
            <p:nvPr/>
          </p:nvSpPr>
          <p:spPr>
            <a:xfrm>
              <a:off x="3493720" y="4199347"/>
              <a:ext cx="435645" cy="358213"/>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87" name="Group 86">
            <a:extLst>
              <a:ext uri="{FF2B5EF4-FFF2-40B4-BE49-F238E27FC236}">
                <a16:creationId xmlns:a16="http://schemas.microsoft.com/office/drawing/2014/main" id="{209E0D0B-7148-4252-B22B-E6D3DE6B00C1}"/>
              </a:ext>
            </a:extLst>
          </p:cNvPr>
          <p:cNvGrpSpPr/>
          <p:nvPr/>
        </p:nvGrpSpPr>
        <p:grpSpPr>
          <a:xfrm>
            <a:off x="4395078" y="203593"/>
            <a:ext cx="6413429" cy="1398182"/>
            <a:chOff x="1758834" y="1773770"/>
            <a:chExt cx="2741158" cy="1082011"/>
          </a:xfrm>
        </p:grpSpPr>
        <p:sp>
          <p:nvSpPr>
            <p:cNvPr id="89" name="TextBox 88">
              <a:extLst>
                <a:ext uri="{FF2B5EF4-FFF2-40B4-BE49-F238E27FC236}">
                  <a16:creationId xmlns:a16="http://schemas.microsoft.com/office/drawing/2014/main" id="{2E194F6D-5C5D-45E1-A0F8-7EAC3CEB8C1E}"/>
                </a:ext>
              </a:extLst>
            </p:cNvPr>
            <p:cNvSpPr txBox="1"/>
            <p:nvPr/>
          </p:nvSpPr>
          <p:spPr>
            <a:xfrm>
              <a:off x="1758834" y="2045972"/>
              <a:ext cx="2741158" cy="809809"/>
            </a:xfrm>
            <a:prstGeom prst="rect">
              <a:avLst/>
            </a:prstGeom>
            <a:noFill/>
          </p:spPr>
          <p:txBody>
            <a:bodyPr wrap="square" rtlCol="0">
              <a:spAutoFit/>
            </a:bodyPr>
            <a:lstStyle/>
            <a:p>
              <a:pPr marL="285750" lvl="0" indent="-285750">
                <a:buFont typeface="Arial" panose="020B0604020202020204" pitchFamily="34" charset="0"/>
                <a:buChar char="•"/>
              </a:pPr>
              <a:r>
                <a:rPr lang="en-US" sz="1600" b="1" dirty="0" smtClean="0">
                  <a:solidFill>
                    <a:srgbClr val="C00000"/>
                  </a:solidFill>
                </a:rPr>
                <a:t>89% </a:t>
              </a:r>
              <a:r>
                <a:rPr lang="en-GB" sz="1400" dirty="0"/>
                <a:t>the classroom, training centre, advisory centre or similar learning environment </a:t>
              </a:r>
              <a:endParaRPr lang="en-GB" sz="1400" dirty="0" smtClean="0"/>
            </a:p>
            <a:p>
              <a:pPr marL="285750" lvl="0" indent="-285750">
                <a:buFont typeface="Arial" panose="020B0604020202020204" pitchFamily="34" charset="0"/>
                <a:buChar char="•"/>
              </a:pPr>
              <a:r>
                <a:rPr lang="en-US" sz="1600" b="1" dirty="0" smtClean="0">
                  <a:solidFill>
                    <a:srgbClr val="C00000"/>
                  </a:solidFill>
                </a:rPr>
                <a:t>64% </a:t>
              </a:r>
              <a:r>
                <a:rPr lang="en-GB" sz="1400" dirty="0" smtClean="0"/>
                <a:t>On-the-job training</a:t>
              </a:r>
            </a:p>
            <a:p>
              <a:pPr marL="285750" lvl="0" indent="-285750">
                <a:buFont typeface="Arial" panose="020B0604020202020204" pitchFamily="34" charset="0"/>
                <a:buChar char="•"/>
              </a:pPr>
              <a:r>
                <a:rPr lang="en-GB" sz="1600" b="1" dirty="0" smtClean="0">
                  <a:solidFill>
                    <a:srgbClr val="C00000"/>
                  </a:solidFill>
                </a:rPr>
                <a:t>46% </a:t>
              </a:r>
              <a:r>
                <a:rPr lang="en-GB" sz="1400" dirty="0" smtClean="0"/>
                <a:t>Informal places</a:t>
              </a:r>
              <a:endParaRPr lang="en-US" sz="1400" dirty="0"/>
            </a:p>
          </p:txBody>
        </p:sp>
        <p:sp>
          <p:nvSpPr>
            <p:cNvPr id="90" name="TextBox 89">
              <a:extLst>
                <a:ext uri="{FF2B5EF4-FFF2-40B4-BE49-F238E27FC236}">
                  <a16:creationId xmlns:a16="http://schemas.microsoft.com/office/drawing/2014/main" id="{C8FF7349-F202-4DBC-9DC5-47DA8E2DE121}"/>
                </a:ext>
              </a:extLst>
            </p:cNvPr>
            <p:cNvSpPr txBox="1"/>
            <p:nvPr/>
          </p:nvSpPr>
          <p:spPr>
            <a:xfrm>
              <a:off x="1758834" y="1773770"/>
              <a:ext cx="2741158" cy="261997"/>
            </a:xfrm>
            <a:prstGeom prst="rect">
              <a:avLst/>
            </a:prstGeom>
            <a:noFill/>
          </p:spPr>
          <p:txBody>
            <a:bodyPr wrap="square" rtlCol="0">
              <a:spAutoFit/>
            </a:bodyPr>
            <a:lstStyle/>
            <a:p>
              <a:r>
                <a:rPr lang="en-GB" sz="1600" b="1" dirty="0" smtClean="0">
                  <a:solidFill>
                    <a:srgbClr val="C00000"/>
                  </a:solidFill>
                </a:rPr>
                <a:t>Most </a:t>
              </a:r>
              <a:r>
                <a:rPr lang="en-GB" sz="1600" b="1" dirty="0">
                  <a:solidFill>
                    <a:srgbClr val="C00000"/>
                  </a:solidFill>
                </a:rPr>
                <a:t>Effective </a:t>
              </a:r>
              <a:r>
                <a:rPr lang="en-GB" sz="1600" b="1" dirty="0" smtClean="0">
                  <a:solidFill>
                    <a:srgbClr val="C00000"/>
                  </a:solidFill>
                </a:rPr>
                <a:t>Learning Environment</a:t>
              </a:r>
              <a:endParaRPr lang="ko-KR" altLang="en-US" sz="1600" b="1" dirty="0">
                <a:solidFill>
                  <a:srgbClr val="C00000"/>
                </a:solidFill>
                <a:cs typeface="Arial" pitchFamily="34" charset="0"/>
              </a:endParaRPr>
            </a:p>
          </p:txBody>
        </p:sp>
      </p:grpSp>
    </p:spTree>
    <p:extLst>
      <p:ext uri="{BB962C8B-B14F-4D97-AF65-F5344CB8AC3E}">
        <p14:creationId xmlns:p14="http://schemas.microsoft.com/office/powerpoint/2010/main" val="148826067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500" fill="hold"/>
                                        <p:tgtEl>
                                          <p:spTgt spid="87"/>
                                        </p:tgtEl>
                                        <p:attrNameLst>
                                          <p:attrName>ppt_x</p:attrName>
                                        </p:attrNameLst>
                                      </p:cBhvr>
                                      <p:tavLst>
                                        <p:tav tm="0">
                                          <p:val>
                                            <p:strVal val="0-#ppt_w/2"/>
                                          </p:val>
                                        </p:tav>
                                        <p:tav tm="100000">
                                          <p:val>
                                            <p:strVal val="#ppt_x"/>
                                          </p:val>
                                        </p:tav>
                                      </p:tavLst>
                                    </p:anim>
                                    <p:anim calcmode="lin" valueType="num">
                                      <p:cBhvr additive="base">
                                        <p:cTn id="3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38E6734-F7ED-4197-AE1C-DE222063D26D}"/>
              </a:ext>
            </a:extLst>
          </p:cNvPr>
          <p:cNvGrpSpPr/>
          <p:nvPr/>
        </p:nvGrpSpPr>
        <p:grpSpPr>
          <a:xfrm>
            <a:off x="1503336" y="0"/>
            <a:ext cx="10688664" cy="6858000"/>
            <a:chOff x="-290920" y="0"/>
            <a:chExt cx="12482920" cy="6858000"/>
          </a:xfrm>
        </p:grpSpPr>
        <p:sp>
          <p:nvSpPr>
            <p:cNvPr id="51" name="Rectangle 50">
              <a:extLst>
                <a:ext uri="{FF2B5EF4-FFF2-40B4-BE49-F238E27FC236}">
                  <a16:creationId xmlns:a16="http://schemas.microsoft.com/office/drawing/2014/main" id="{B7FF06C6-EDB2-4E2A-B33F-9667DAB48738}"/>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DD389168-73D4-4CCF-B806-15F4C9CFBC65}"/>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D36EBE0-2C84-494E-9C0B-54A6EFA86DA6}"/>
                </a:ext>
              </a:extLst>
            </p:cNvPr>
            <p:cNvSpPr txBox="1"/>
            <p:nvPr/>
          </p:nvSpPr>
          <p:spPr>
            <a:xfrm rot="16200000">
              <a:off x="10906172" y="3270832"/>
              <a:ext cx="1992086" cy="400110"/>
            </a:xfrm>
            <a:prstGeom prst="rect">
              <a:avLst/>
            </a:prstGeom>
            <a:noFill/>
          </p:spPr>
          <p:txBody>
            <a:bodyPr wrap="square" rtlCol="0">
              <a:spAutoFit/>
            </a:bodyPr>
            <a:lstStyle/>
            <a:p>
              <a:pPr lvl="0" algn="ctr"/>
              <a:r>
                <a:rPr lang="en-US" sz="2000" b="1" dirty="0">
                  <a:solidFill>
                    <a:srgbClr val="F0EEF0"/>
                  </a:solidFill>
                  <a:latin typeface="Tw Cen MT" panose="020B0602020104020603" pitchFamily="34" charset="0"/>
                </a:rPr>
                <a:t>Introduction</a:t>
              </a:r>
            </a:p>
          </p:txBody>
        </p:sp>
        <p:pic>
          <p:nvPicPr>
            <p:cNvPr id="54" name="Picture 53">
              <a:extLst>
                <a:ext uri="{FF2B5EF4-FFF2-40B4-BE49-F238E27FC236}">
                  <a16:creationId xmlns:a16="http://schemas.microsoft.com/office/drawing/2014/main" id="{FE3F6E56-804E-434E-AD42-D62A42CB30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208D727C-49D3-4C59-91D3-816C0DD22E21}"/>
              </a:ext>
            </a:extLst>
          </p:cNvPr>
          <p:cNvGrpSpPr/>
          <p:nvPr/>
        </p:nvGrpSpPr>
        <p:grpSpPr>
          <a:xfrm>
            <a:off x="10656787" y="2337439"/>
            <a:ext cx="1168400" cy="2360918"/>
            <a:chOff x="10492197" y="2337441"/>
            <a:chExt cx="1168400" cy="2360918"/>
          </a:xfrm>
        </p:grpSpPr>
        <p:sp>
          <p:nvSpPr>
            <p:cNvPr id="57" name="Freeform: Shape 56">
              <a:extLst>
                <a:ext uri="{FF2B5EF4-FFF2-40B4-BE49-F238E27FC236}">
                  <a16:creationId xmlns:a16="http://schemas.microsoft.com/office/drawing/2014/main" id="{6A173B44-EE6F-4236-9AB2-49524EA553D7}"/>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BA271034-9DEF-432C-A1F3-B6470D2555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7728BA24-99D1-4E44-98AC-50745A94AD6C}"/>
              </a:ext>
            </a:extLst>
          </p:cNvPr>
          <p:cNvGrpSpPr/>
          <p:nvPr/>
        </p:nvGrpSpPr>
        <p:grpSpPr>
          <a:xfrm>
            <a:off x="1983783" y="0"/>
            <a:ext cx="9372808" cy="6858000"/>
            <a:chOff x="491575" y="0"/>
            <a:chExt cx="9961092" cy="6858000"/>
          </a:xfrm>
        </p:grpSpPr>
        <p:sp>
          <p:nvSpPr>
            <p:cNvPr id="61" name="Rectangle 60">
              <a:extLst>
                <a:ext uri="{FF2B5EF4-FFF2-40B4-BE49-F238E27FC236}">
                  <a16:creationId xmlns:a16="http://schemas.microsoft.com/office/drawing/2014/main" id="{1079FD4E-778D-428A-B08F-1B97893971C7}"/>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DB4514-65BA-420D-BBB3-CCF0A5B397C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4E9D2CC3-AE8C-4CF7-AC14-0BF3748D63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9241145" y="3247471"/>
              <a:ext cx="530600" cy="530600"/>
            </a:xfrm>
            <a:prstGeom prst="rect">
              <a:avLst/>
            </a:prstGeom>
          </p:spPr>
        </p:pic>
      </p:grpSp>
      <p:cxnSp>
        <p:nvCxnSpPr>
          <p:cNvPr id="96" name="Straight Connector 95">
            <a:extLst>
              <a:ext uri="{FF2B5EF4-FFF2-40B4-BE49-F238E27FC236}">
                <a16:creationId xmlns:a16="http://schemas.microsoft.com/office/drawing/2014/main" id="{7277CEC9-24C9-4B1D-964A-A216786A7724}"/>
              </a:ext>
            </a:extLst>
          </p:cNvPr>
          <p:cNvCxnSpPr/>
          <p:nvPr/>
        </p:nvCxnSpPr>
        <p:spPr>
          <a:xfrm>
            <a:off x="3850016" y="3623253"/>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F1840EDE-DF70-433F-86FE-A402BC5C2DDE}"/>
              </a:ext>
            </a:extLst>
          </p:cNvPr>
          <p:cNvGrpSpPr/>
          <p:nvPr/>
        </p:nvGrpSpPr>
        <p:grpSpPr>
          <a:xfrm>
            <a:off x="3638922" y="3517706"/>
            <a:ext cx="211094" cy="211094"/>
            <a:chOff x="1677812" y="4248152"/>
            <a:chExt cx="211094" cy="211094"/>
          </a:xfrm>
        </p:grpSpPr>
        <p:sp>
          <p:nvSpPr>
            <p:cNvPr id="98" name="Oval 97">
              <a:extLst>
                <a:ext uri="{FF2B5EF4-FFF2-40B4-BE49-F238E27FC236}">
                  <a16:creationId xmlns:a16="http://schemas.microsoft.com/office/drawing/2014/main" id="{43B84625-CD81-4477-AFEA-2D657FFA16C5}"/>
                </a:ext>
              </a:extLst>
            </p:cNvPr>
            <p:cNvSpPr/>
            <p:nvPr/>
          </p:nvSpPr>
          <p:spPr>
            <a:xfrm>
              <a:off x="1677812"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0BB5737-FB23-4CC2-81BC-52D57E7FB8E9}"/>
                </a:ext>
              </a:extLst>
            </p:cNvPr>
            <p:cNvSpPr/>
            <p:nvPr/>
          </p:nvSpPr>
          <p:spPr>
            <a:xfrm>
              <a:off x="1708100" y="4278440"/>
              <a:ext cx="150518" cy="150518"/>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0" name="Straight Connector 99">
            <a:extLst>
              <a:ext uri="{FF2B5EF4-FFF2-40B4-BE49-F238E27FC236}">
                <a16:creationId xmlns:a16="http://schemas.microsoft.com/office/drawing/2014/main" id="{D5DAD85F-381F-4EA0-9781-3C23F8D9AC73}"/>
              </a:ext>
            </a:extLst>
          </p:cNvPr>
          <p:cNvCxnSpPr/>
          <p:nvPr/>
        </p:nvCxnSpPr>
        <p:spPr>
          <a:xfrm>
            <a:off x="5997735" y="3623253"/>
            <a:ext cx="19669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E76B67BC-401F-4EA8-8CBE-EEB8DFAA45A7}"/>
              </a:ext>
            </a:extLst>
          </p:cNvPr>
          <p:cNvGrpSpPr/>
          <p:nvPr/>
        </p:nvGrpSpPr>
        <p:grpSpPr>
          <a:xfrm>
            <a:off x="5816929" y="3517706"/>
            <a:ext cx="211094" cy="211094"/>
            <a:chOff x="3855819" y="4248152"/>
            <a:chExt cx="211094" cy="211094"/>
          </a:xfrm>
        </p:grpSpPr>
        <p:sp>
          <p:nvSpPr>
            <p:cNvPr id="102" name="Oval 101">
              <a:extLst>
                <a:ext uri="{FF2B5EF4-FFF2-40B4-BE49-F238E27FC236}">
                  <a16:creationId xmlns:a16="http://schemas.microsoft.com/office/drawing/2014/main" id="{A399A27A-C7E8-457C-9D90-A66A1BF1F76F}"/>
                </a:ext>
              </a:extLst>
            </p:cNvPr>
            <p:cNvSpPr/>
            <p:nvPr/>
          </p:nvSpPr>
          <p:spPr>
            <a:xfrm>
              <a:off x="3855819"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4008114-54A1-42C2-9000-1CC3AE1D8927}"/>
                </a:ext>
              </a:extLst>
            </p:cNvPr>
            <p:cNvSpPr/>
            <p:nvPr/>
          </p:nvSpPr>
          <p:spPr>
            <a:xfrm>
              <a:off x="3886107" y="4278440"/>
              <a:ext cx="150518" cy="150518"/>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590AD362-84BB-49C7-8C91-CDB895729924}"/>
              </a:ext>
            </a:extLst>
          </p:cNvPr>
          <p:cNvGrpSpPr/>
          <p:nvPr/>
        </p:nvGrpSpPr>
        <p:grpSpPr>
          <a:xfrm>
            <a:off x="7934360" y="3517706"/>
            <a:ext cx="211094" cy="211094"/>
            <a:chOff x="5973250" y="4248152"/>
            <a:chExt cx="211094" cy="211094"/>
          </a:xfrm>
        </p:grpSpPr>
        <p:sp>
          <p:nvSpPr>
            <p:cNvPr id="105" name="Oval 104">
              <a:extLst>
                <a:ext uri="{FF2B5EF4-FFF2-40B4-BE49-F238E27FC236}">
                  <a16:creationId xmlns:a16="http://schemas.microsoft.com/office/drawing/2014/main" id="{A32FB427-F316-4459-B06D-2A2B27FC7053}"/>
                </a:ext>
              </a:extLst>
            </p:cNvPr>
            <p:cNvSpPr/>
            <p:nvPr/>
          </p:nvSpPr>
          <p:spPr>
            <a:xfrm>
              <a:off x="5973250" y="4248152"/>
              <a:ext cx="211094" cy="211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C35EF795-8B2D-4CD0-87FF-5756B089D921}"/>
                </a:ext>
              </a:extLst>
            </p:cNvPr>
            <p:cNvSpPr/>
            <p:nvPr/>
          </p:nvSpPr>
          <p:spPr>
            <a:xfrm>
              <a:off x="6003538" y="4278440"/>
              <a:ext cx="150518" cy="150518"/>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E9582EE9-5831-4F6F-B29E-0BEB719C4F1E}"/>
              </a:ext>
            </a:extLst>
          </p:cNvPr>
          <p:cNvGrpSpPr/>
          <p:nvPr/>
        </p:nvGrpSpPr>
        <p:grpSpPr>
          <a:xfrm>
            <a:off x="2594536" y="4142156"/>
            <a:ext cx="2289049" cy="917988"/>
            <a:chOff x="1514240" y="4816886"/>
            <a:chExt cx="2289049" cy="917988"/>
          </a:xfrm>
        </p:grpSpPr>
        <p:sp>
          <p:nvSpPr>
            <p:cNvPr id="108" name="TextBox 107">
              <a:extLst>
                <a:ext uri="{FF2B5EF4-FFF2-40B4-BE49-F238E27FC236}">
                  <a16:creationId xmlns:a16="http://schemas.microsoft.com/office/drawing/2014/main" id="{895C2AE9-E6EE-4572-8B9B-0A1C8899D6FE}"/>
                </a:ext>
              </a:extLst>
            </p:cNvPr>
            <p:cNvSpPr txBox="1"/>
            <p:nvPr/>
          </p:nvSpPr>
          <p:spPr>
            <a:xfrm>
              <a:off x="1514240" y="4816886"/>
              <a:ext cx="2289049" cy="369332"/>
            </a:xfrm>
            <a:prstGeom prst="rect">
              <a:avLst/>
            </a:prstGeom>
            <a:noFill/>
          </p:spPr>
          <p:txBody>
            <a:bodyPr wrap="square" rtlCol="0">
              <a:spAutoFit/>
            </a:bodyPr>
            <a:lstStyle/>
            <a:p>
              <a:pPr algn="ctr"/>
              <a:r>
                <a:rPr lang="en-US" b="1" dirty="0" err="1" smtClean="0">
                  <a:solidFill>
                    <a:schemeClr val="tx1">
                      <a:lumMod val="75000"/>
                      <a:lumOff val="25000"/>
                    </a:schemeClr>
                  </a:solidFill>
                  <a:latin typeface="Tw Cen MT" panose="020B0602020104020603" pitchFamily="34" charset="0"/>
                </a:rPr>
                <a:t>CSOs</a:t>
              </a:r>
              <a:endParaRPr lang="en-US" b="1" dirty="0">
                <a:solidFill>
                  <a:schemeClr val="tx1">
                    <a:lumMod val="75000"/>
                    <a:lumOff val="25000"/>
                  </a:schemeClr>
                </a:solidFill>
                <a:latin typeface="Tw Cen MT" panose="020B0602020104020603" pitchFamily="34" charset="0"/>
              </a:endParaRPr>
            </a:p>
          </p:txBody>
        </p:sp>
        <p:sp>
          <p:nvSpPr>
            <p:cNvPr id="109" name="TextBox 108">
              <a:extLst>
                <a:ext uri="{FF2B5EF4-FFF2-40B4-BE49-F238E27FC236}">
                  <a16:creationId xmlns:a16="http://schemas.microsoft.com/office/drawing/2014/main" id="{8DC71A93-B148-4A8B-B0CA-4AD086FE8D7B}"/>
                </a:ext>
              </a:extLst>
            </p:cNvPr>
            <p:cNvSpPr txBox="1"/>
            <p:nvPr/>
          </p:nvSpPr>
          <p:spPr>
            <a:xfrm>
              <a:off x="1733898" y="5088543"/>
              <a:ext cx="1849733" cy="646331"/>
            </a:xfrm>
            <a:prstGeom prst="rect">
              <a:avLst/>
            </a:prstGeom>
            <a:noFill/>
          </p:spPr>
          <p:txBody>
            <a:bodyPr wrap="square" rtlCol="0">
              <a:spAutoFit/>
            </a:bodyPr>
            <a:lstStyle/>
            <a:p>
              <a:pPr algn="ctr"/>
              <a:r>
                <a:rPr lang="en-GB" sz="1200" dirty="0"/>
                <a:t>changed their </a:t>
              </a:r>
              <a:r>
                <a:rPr lang="en-GB" sz="1200" b="1" dirty="0"/>
                <a:t>beneficiary groups </a:t>
              </a:r>
              <a:r>
                <a:rPr lang="en-GB" sz="1200" dirty="0"/>
                <a:t>of </a:t>
              </a:r>
              <a:r>
                <a:rPr lang="en-GB" sz="1200" dirty="0" smtClean="0"/>
                <a:t>activities </a:t>
              </a:r>
              <a:r>
                <a:rPr lang="en-GB" sz="1200" dirty="0"/>
                <a:t>for </a:t>
              </a:r>
              <a:r>
                <a:rPr lang="en-GB" sz="1200" dirty="0" err="1"/>
                <a:t>HCD</a:t>
              </a:r>
              <a:r>
                <a:rPr lang="en-GB" sz="1200" dirty="0"/>
                <a:t> </a:t>
              </a:r>
              <a:endParaRPr lang="en-US" sz="1200" dirty="0">
                <a:solidFill>
                  <a:schemeClr val="tx1">
                    <a:lumMod val="75000"/>
                    <a:lumOff val="25000"/>
                  </a:schemeClr>
                </a:solidFill>
                <a:latin typeface="Tw Cen MT" panose="020B0602020104020603" pitchFamily="34" charset="0"/>
              </a:endParaRPr>
            </a:p>
          </p:txBody>
        </p:sp>
      </p:grpSp>
      <p:sp>
        <p:nvSpPr>
          <p:cNvPr id="110" name="TextBox 109">
            <a:extLst>
              <a:ext uri="{FF2B5EF4-FFF2-40B4-BE49-F238E27FC236}">
                <a16:creationId xmlns:a16="http://schemas.microsoft.com/office/drawing/2014/main" id="{70B20FE2-BC47-4EB2-B7EA-CBE6F5B390D3}"/>
              </a:ext>
            </a:extLst>
          </p:cNvPr>
          <p:cNvSpPr txBox="1"/>
          <p:nvPr/>
        </p:nvSpPr>
        <p:spPr>
          <a:xfrm>
            <a:off x="2594536" y="3709155"/>
            <a:ext cx="2289049" cy="523220"/>
          </a:xfrm>
          <a:prstGeom prst="rect">
            <a:avLst/>
          </a:prstGeom>
          <a:noFill/>
        </p:spPr>
        <p:txBody>
          <a:bodyPr wrap="square" rtlCol="0">
            <a:spAutoFit/>
          </a:bodyPr>
          <a:lstStyle/>
          <a:p>
            <a:pPr algn="ctr"/>
            <a:r>
              <a:rPr lang="en-US" sz="2800" b="1" dirty="0" smtClean="0">
                <a:solidFill>
                  <a:srgbClr val="FF5969"/>
                </a:solidFill>
                <a:latin typeface="Tw Cen MT" panose="020B0602020104020603" pitchFamily="34" charset="0"/>
              </a:rPr>
              <a:t>7</a:t>
            </a:r>
            <a:endParaRPr lang="en-US" sz="2800" b="1" dirty="0">
              <a:solidFill>
                <a:srgbClr val="FF5969"/>
              </a:solidFill>
              <a:latin typeface="Tw Cen MT" panose="020B0602020104020603" pitchFamily="34" charset="0"/>
            </a:endParaRPr>
          </a:p>
        </p:txBody>
      </p:sp>
      <p:grpSp>
        <p:nvGrpSpPr>
          <p:cNvPr id="111" name="Group 110">
            <a:extLst>
              <a:ext uri="{FF2B5EF4-FFF2-40B4-BE49-F238E27FC236}">
                <a16:creationId xmlns:a16="http://schemas.microsoft.com/office/drawing/2014/main" id="{EEB19012-A13E-4E01-97E1-4BD9BE0B2C4A}"/>
              </a:ext>
            </a:extLst>
          </p:cNvPr>
          <p:cNvGrpSpPr/>
          <p:nvPr/>
        </p:nvGrpSpPr>
        <p:grpSpPr>
          <a:xfrm>
            <a:off x="4783446" y="4142156"/>
            <a:ext cx="2289049" cy="917988"/>
            <a:chOff x="1514240" y="4816886"/>
            <a:chExt cx="2289049" cy="917988"/>
          </a:xfrm>
        </p:grpSpPr>
        <p:sp>
          <p:nvSpPr>
            <p:cNvPr id="112" name="TextBox 111">
              <a:extLst>
                <a:ext uri="{FF2B5EF4-FFF2-40B4-BE49-F238E27FC236}">
                  <a16:creationId xmlns:a16="http://schemas.microsoft.com/office/drawing/2014/main" id="{5FF83314-6443-4064-B8AD-715FDF38C0B1}"/>
                </a:ext>
              </a:extLst>
            </p:cNvPr>
            <p:cNvSpPr txBox="1"/>
            <p:nvPr/>
          </p:nvSpPr>
          <p:spPr>
            <a:xfrm>
              <a:off x="1514240" y="4816886"/>
              <a:ext cx="2289049" cy="369332"/>
            </a:xfrm>
            <a:prstGeom prst="rect">
              <a:avLst/>
            </a:prstGeom>
            <a:noFill/>
          </p:spPr>
          <p:txBody>
            <a:bodyPr wrap="square" rtlCol="0">
              <a:spAutoFit/>
            </a:bodyPr>
            <a:lstStyle/>
            <a:p>
              <a:pPr algn="ctr"/>
              <a:r>
                <a:rPr lang="en-US" b="1" dirty="0" err="1" smtClean="0">
                  <a:solidFill>
                    <a:schemeClr val="tx1">
                      <a:lumMod val="75000"/>
                      <a:lumOff val="25000"/>
                    </a:schemeClr>
                  </a:solidFill>
                  <a:latin typeface="Tw Cen MT" panose="020B0602020104020603" pitchFamily="34" charset="0"/>
                </a:rPr>
                <a:t>CSOs</a:t>
              </a:r>
              <a:endParaRPr lang="en-US" b="1" dirty="0">
                <a:solidFill>
                  <a:schemeClr val="tx1">
                    <a:lumMod val="75000"/>
                    <a:lumOff val="25000"/>
                  </a:schemeClr>
                </a:solidFill>
                <a:latin typeface="Tw Cen MT" panose="020B0602020104020603" pitchFamily="34" charset="0"/>
              </a:endParaRPr>
            </a:p>
          </p:txBody>
        </p:sp>
        <p:sp>
          <p:nvSpPr>
            <p:cNvPr id="113" name="TextBox 112">
              <a:extLst>
                <a:ext uri="{FF2B5EF4-FFF2-40B4-BE49-F238E27FC236}">
                  <a16:creationId xmlns:a16="http://schemas.microsoft.com/office/drawing/2014/main" id="{AFB0129A-D09E-4693-96AE-20F4A2C31E42}"/>
                </a:ext>
              </a:extLst>
            </p:cNvPr>
            <p:cNvSpPr txBox="1"/>
            <p:nvPr/>
          </p:nvSpPr>
          <p:spPr>
            <a:xfrm>
              <a:off x="1733898" y="5088543"/>
              <a:ext cx="1849733" cy="646331"/>
            </a:xfrm>
            <a:prstGeom prst="rect">
              <a:avLst/>
            </a:prstGeom>
            <a:noFill/>
          </p:spPr>
          <p:txBody>
            <a:bodyPr wrap="square" rtlCol="0">
              <a:spAutoFit/>
            </a:bodyPr>
            <a:lstStyle/>
            <a:p>
              <a:pPr algn="ctr"/>
              <a:r>
                <a:rPr lang="en-GB" sz="1200" dirty="0"/>
                <a:t>changed </a:t>
              </a:r>
              <a:r>
                <a:rPr lang="en-GB" sz="1200" b="1" dirty="0"/>
                <a:t>priorities regarding their activities </a:t>
              </a:r>
              <a:r>
                <a:rPr lang="en-GB" sz="1200" dirty="0"/>
                <a:t>for </a:t>
              </a:r>
              <a:r>
                <a:rPr lang="en-GB" sz="1200" dirty="0" err="1"/>
                <a:t>HCD</a:t>
              </a:r>
              <a:r>
                <a:rPr lang="en-GB" sz="1200" dirty="0"/>
                <a:t> </a:t>
              </a:r>
              <a:endParaRPr lang="en-US" sz="1200" dirty="0">
                <a:solidFill>
                  <a:schemeClr val="tx1">
                    <a:lumMod val="75000"/>
                    <a:lumOff val="25000"/>
                  </a:schemeClr>
                </a:solidFill>
                <a:latin typeface="Tw Cen MT" panose="020B0602020104020603" pitchFamily="34" charset="0"/>
              </a:endParaRPr>
            </a:p>
          </p:txBody>
        </p:sp>
      </p:grpSp>
      <p:sp>
        <p:nvSpPr>
          <p:cNvPr id="114" name="TextBox 113">
            <a:extLst>
              <a:ext uri="{FF2B5EF4-FFF2-40B4-BE49-F238E27FC236}">
                <a16:creationId xmlns:a16="http://schemas.microsoft.com/office/drawing/2014/main" id="{B58D17C2-3595-44AD-9D77-27C29A8030BC}"/>
              </a:ext>
            </a:extLst>
          </p:cNvPr>
          <p:cNvSpPr txBox="1"/>
          <p:nvPr/>
        </p:nvSpPr>
        <p:spPr>
          <a:xfrm>
            <a:off x="4783446" y="3709155"/>
            <a:ext cx="2289049" cy="523220"/>
          </a:xfrm>
          <a:prstGeom prst="rect">
            <a:avLst/>
          </a:prstGeom>
          <a:noFill/>
        </p:spPr>
        <p:txBody>
          <a:bodyPr wrap="square" rtlCol="0">
            <a:spAutoFit/>
          </a:bodyPr>
          <a:lstStyle/>
          <a:p>
            <a:pPr algn="ctr"/>
            <a:r>
              <a:rPr lang="en-US" sz="2800" b="1" dirty="0" smtClean="0">
                <a:solidFill>
                  <a:srgbClr val="52CBBE"/>
                </a:solidFill>
                <a:latin typeface="Tw Cen MT" panose="020B0602020104020603" pitchFamily="34" charset="0"/>
              </a:rPr>
              <a:t>4</a:t>
            </a:r>
            <a:endParaRPr lang="en-US" sz="2800" b="1" dirty="0">
              <a:solidFill>
                <a:srgbClr val="52CBBE"/>
              </a:solidFill>
              <a:latin typeface="Tw Cen MT" panose="020B0602020104020603" pitchFamily="34" charset="0"/>
            </a:endParaRPr>
          </a:p>
        </p:txBody>
      </p:sp>
      <p:grpSp>
        <p:nvGrpSpPr>
          <p:cNvPr id="115" name="Group 114">
            <a:extLst>
              <a:ext uri="{FF2B5EF4-FFF2-40B4-BE49-F238E27FC236}">
                <a16:creationId xmlns:a16="http://schemas.microsoft.com/office/drawing/2014/main" id="{115D3786-3CB0-4D98-9C2D-11D4FBA5EAB9}"/>
              </a:ext>
            </a:extLst>
          </p:cNvPr>
          <p:cNvGrpSpPr/>
          <p:nvPr/>
        </p:nvGrpSpPr>
        <p:grpSpPr>
          <a:xfrm>
            <a:off x="6912585" y="4142156"/>
            <a:ext cx="2289049" cy="733322"/>
            <a:chOff x="1514240" y="4816886"/>
            <a:chExt cx="2289049" cy="733322"/>
          </a:xfrm>
        </p:grpSpPr>
        <p:sp>
          <p:nvSpPr>
            <p:cNvPr id="116" name="TextBox 115">
              <a:extLst>
                <a:ext uri="{FF2B5EF4-FFF2-40B4-BE49-F238E27FC236}">
                  <a16:creationId xmlns:a16="http://schemas.microsoft.com/office/drawing/2014/main" id="{572131EC-94E6-4982-85F7-903D6FA72171}"/>
                </a:ext>
              </a:extLst>
            </p:cNvPr>
            <p:cNvSpPr txBox="1"/>
            <p:nvPr/>
          </p:nvSpPr>
          <p:spPr>
            <a:xfrm>
              <a:off x="1514240" y="4816886"/>
              <a:ext cx="2289049" cy="369332"/>
            </a:xfrm>
            <a:prstGeom prst="rect">
              <a:avLst/>
            </a:prstGeom>
            <a:noFill/>
          </p:spPr>
          <p:txBody>
            <a:bodyPr wrap="square" rtlCol="0">
              <a:spAutoFit/>
            </a:bodyPr>
            <a:lstStyle/>
            <a:p>
              <a:pPr algn="ctr"/>
              <a:r>
                <a:rPr lang="en-US" b="1" dirty="0">
                  <a:solidFill>
                    <a:schemeClr val="tx1">
                      <a:lumMod val="75000"/>
                      <a:lumOff val="25000"/>
                    </a:schemeClr>
                  </a:solidFill>
                  <a:latin typeface="Tw Cen MT" panose="020B0602020104020603" pitchFamily="34" charset="0"/>
                </a:rPr>
                <a:t>o</a:t>
              </a:r>
              <a:r>
                <a:rPr lang="en-US" b="1" dirty="0" smtClean="0">
                  <a:solidFill>
                    <a:schemeClr val="tx1">
                      <a:lumMod val="75000"/>
                      <a:lumOff val="25000"/>
                    </a:schemeClr>
                  </a:solidFill>
                  <a:latin typeface="Tw Cen MT" panose="020B0602020104020603" pitchFamily="34" charset="0"/>
                </a:rPr>
                <a:t>f respondents</a:t>
              </a:r>
              <a:endParaRPr lang="en-US" b="1" dirty="0">
                <a:solidFill>
                  <a:schemeClr val="tx1">
                    <a:lumMod val="75000"/>
                    <a:lumOff val="25000"/>
                  </a:schemeClr>
                </a:solidFill>
                <a:latin typeface="Tw Cen MT" panose="020B0602020104020603" pitchFamily="34" charset="0"/>
              </a:endParaRPr>
            </a:p>
          </p:txBody>
        </p:sp>
        <p:sp>
          <p:nvSpPr>
            <p:cNvPr id="117" name="TextBox 116">
              <a:extLst>
                <a:ext uri="{FF2B5EF4-FFF2-40B4-BE49-F238E27FC236}">
                  <a16:creationId xmlns:a16="http://schemas.microsoft.com/office/drawing/2014/main" id="{B60C2261-B057-44FB-B300-F0F52E3F90C0}"/>
                </a:ext>
              </a:extLst>
            </p:cNvPr>
            <p:cNvSpPr txBox="1"/>
            <p:nvPr/>
          </p:nvSpPr>
          <p:spPr>
            <a:xfrm>
              <a:off x="1733898" y="5088543"/>
              <a:ext cx="1849733" cy="461665"/>
            </a:xfrm>
            <a:prstGeom prst="rect">
              <a:avLst/>
            </a:prstGeom>
            <a:noFill/>
          </p:spPr>
          <p:txBody>
            <a:bodyPr wrap="square" rtlCol="0">
              <a:spAutoFit/>
            </a:bodyPr>
            <a:lstStyle/>
            <a:p>
              <a:pPr algn="ctr"/>
              <a:r>
                <a:rPr lang="en-GB" sz="1200" b="1" dirty="0"/>
                <a:t>used more Digital Learning tools </a:t>
              </a:r>
              <a:endParaRPr lang="en-US" sz="1200" dirty="0">
                <a:solidFill>
                  <a:schemeClr val="tx1">
                    <a:lumMod val="75000"/>
                    <a:lumOff val="25000"/>
                  </a:schemeClr>
                </a:solidFill>
                <a:latin typeface="Tw Cen MT" panose="020B0602020104020603" pitchFamily="34" charset="0"/>
              </a:endParaRPr>
            </a:p>
          </p:txBody>
        </p:sp>
      </p:grpSp>
      <p:sp>
        <p:nvSpPr>
          <p:cNvPr id="118" name="TextBox 117">
            <a:extLst>
              <a:ext uri="{FF2B5EF4-FFF2-40B4-BE49-F238E27FC236}">
                <a16:creationId xmlns:a16="http://schemas.microsoft.com/office/drawing/2014/main" id="{D8562F22-E78F-4DD5-9BBD-EEAB69C0B365}"/>
              </a:ext>
            </a:extLst>
          </p:cNvPr>
          <p:cNvSpPr txBox="1"/>
          <p:nvPr/>
        </p:nvSpPr>
        <p:spPr>
          <a:xfrm>
            <a:off x="6912585" y="3709155"/>
            <a:ext cx="2289049" cy="523220"/>
          </a:xfrm>
          <a:prstGeom prst="rect">
            <a:avLst/>
          </a:prstGeom>
          <a:noFill/>
        </p:spPr>
        <p:txBody>
          <a:bodyPr wrap="square" rtlCol="0">
            <a:spAutoFit/>
          </a:bodyPr>
          <a:lstStyle/>
          <a:p>
            <a:pPr algn="ctr"/>
            <a:r>
              <a:rPr lang="en-US" sz="2800" b="1" dirty="0" smtClean="0">
                <a:solidFill>
                  <a:srgbClr val="FEC630"/>
                </a:solidFill>
                <a:latin typeface="Tw Cen MT" panose="020B0602020104020603" pitchFamily="34" charset="0"/>
              </a:rPr>
              <a:t>89%</a:t>
            </a:r>
            <a:endParaRPr lang="en-US" sz="2800" b="1" dirty="0">
              <a:solidFill>
                <a:srgbClr val="FEC630"/>
              </a:solidFill>
              <a:latin typeface="Tw Cen MT" panose="020B0602020104020603" pitchFamily="34" charset="0"/>
            </a:endParaRPr>
          </a:p>
        </p:txBody>
      </p:sp>
      <p:grpSp>
        <p:nvGrpSpPr>
          <p:cNvPr id="2" name="Group 1">
            <a:extLst>
              <a:ext uri="{FF2B5EF4-FFF2-40B4-BE49-F238E27FC236}">
                <a16:creationId xmlns:a16="http://schemas.microsoft.com/office/drawing/2014/main" id="{711450F4-A7BD-494E-BD71-C6C5EB8D03D1}"/>
              </a:ext>
            </a:extLst>
          </p:cNvPr>
          <p:cNvGrpSpPr/>
          <p:nvPr/>
        </p:nvGrpSpPr>
        <p:grpSpPr>
          <a:xfrm>
            <a:off x="3101220" y="1755914"/>
            <a:ext cx="1275682" cy="1275682"/>
            <a:chOff x="3063120" y="1755914"/>
            <a:chExt cx="1275682" cy="1275682"/>
          </a:xfrm>
        </p:grpSpPr>
        <p:sp>
          <p:nvSpPr>
            <p:cNvPr id="120" name="Teardrop 119">
              <a:extLst>
                <a:ext uri="{FF2B5EF4-FFF2-40B4-BE49-F238E27FC236}">
                  <a16:creationId xmlns:a16="http://schemas.microsoft.com/office/drawing/2014/main" id="{5E489B47-B2BB-4EFB-8EC4-21C10615E463}"/>
                </a:ext>
              </a:extLst>
            </p:cNvPr>
            <p:cNvSpPr/>
            <p:nvPr/>
          </p:nvSpPr>
          <p:spPr>
            <a:xfrm rot="8100000">
              <a:off x="3063120" y="1755914"/>
              <a:ext cx="1275682" cy="1275682"/>
            </a:xfrm>
            <a:prstGeom prst="teardrop">
              <a:avLst>
                <a:gd name="adj" fmla="val 109962"/>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62B435C-D1B2-4C1C-B995-8D888E87C5D7}"/>
                </a:ext>
              </a:extLst>
            </p:cNvPr>
            <p:cNvSpPr/>
            <p:nvPr/>
          </p:nvSpPr>
          <p:spPr>
            <a:xfrm>
              <a:off x="325746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130">
              <a:extLst>
                <a:ext uri="{FF2B5EF4-FFF2-40B4-BE49-F238E27FC236}">
                  <a16:creationId xmlns:a16="http://schemas.microsoft.com/office/drawing/2014/main" id="{262C0D94-FE17-421D-AA32-BD4AFE13E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96" y="2066644"/>
              <a:ext cx="627392" cy="627390"/>
            </a:xfrm>
            <a:prstGeom prst="rect">
              <a:avLst/>
            </a:prstGeom>
          </p:spPr>
        </p:pic>
      </p:grpSp>
      <p:grpSp>
        <p:nvGrpSpPr>
          <p:cNvPr id="3" name="Group 2">
            <a:extLst>
              <a:ext uri="{FF2B5EF4-FFF2-40B4-BE49-F238E27FC236}">
                <a16:creationId xmlns:a16="http://schemas.microsoft.com/office/drawing/2014/main" id="{191C1607-C8B7-4B99-9DC5-3321A9E92D49}"/>
              </a:ext>
            </a:extLst>
          </p:cNvPr>
          <p:cNvGrpSpPr/>
          <p:nvPr/>
        </p:nvGrpSpPr>
        <p:grpSpPr>
          <a:xfrm>
            <a:off x="5280540" y="1755914"/>
            <a:ext cx="1275682" cy="1275682"/>
            <a:chOff x="5242440" y="1755914"/>
            <a:chExt cx="1275682" cy="1275682"/>
          </a:xfrm>
        </p:grpSpPr>
        <p:sp>
          <p:nvSpPr>
            <p:cNvPr id="124" name="Teardrop 123">
              <a:extLst>
                <a:ext uri="{FF2B5EF4-FFF2-40B4-BE49-F238E27FC236}">
                  <a16:creationId xmlns:a16="http://schemas.microsoft.com/office/drawing/2014/main" id="{A44D7BEA-70F0-4773-A72C-A5B9951D3536}"/>
                </a:ext>
              </a:extLst>
            </p:cNvPr>
            <p:cNvSpPr/>
            <p:nvPr/>
          </p:nvSpPr>
          <p:spPr>
            <a:xfrm rot="8100000">
              <a:off x="5242440" y="1755914"/>
              <a:ext cx="1275682" cy="1275682"/>
            </a:xfrm>
            <a:prstGeom prst="teardrop">
              <a:avLst>
                <a:gd name="adj" fmla="val 109962"/>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431DABB-47B8-4640-BD39-9CC7E2CDA115}"/>
                </a:ext>
              </a:extLst>
            </p:cNvPr>
            <p:cNvSpPr/>
            <p:nvPr/>
          </p:nvSpPr>
          <p:spPr>
            <a:xfrm>
              <a:off x="5436789"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131">
              <a:extLst>
                <a:ext uri="{FF2B5EF4-FFF2-40B4-BE49-F238E27FC236}">
                  <a16:creationId xmlns:a16="http://schemas.microsoft.com/office/drawing/2014/main" id="{B5EEDA48-5891-495E-A9A5-8AEE839470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5681" y="2061164"/>
              <a:ext cx="659146" cy="659144"/>
            </a:xfrm>
            <a:prstGeom prst="rect">
              <a:avLst/>
            </a:prstGeom>
          </p:spPr>
        </p:pic>
      </p:grpSp>
      <p:grpSp>
        <p:nvGrpSpPr>
          <p:cNvPr id="4" name="Group 3">
            <a:extLst>
              <a:ext uri="{FF2B5EF4-FFF2-40B4-BE49-F238E27FC236}">
                <a16:creationId xmlns:a16="http://schemas.microsoft.com/office/drawing/2014/main" id="{FA807BE1-996E-4364-AC05-CAC8C826377C}"/>
              </a:ext>
            </a:extLst>
          </p:cNvPr>
          <p:cNvGrpSpPr/>
          <p:nvPr/>
        </p:nvGrpSpPr>
        <p:grpSpPr>
          <a:xfrm>
            <a:off x="7391281" y="1755914"/>
            <a:ext cx="1275682" cy="1275682"/>
            <a:chOff x="7353181" y="1755914"/>
            <a:chExt cx="1275682" cy="1275682"/>
          </a:xfrm>
        </p:grpSpPr>
        <p:sp>
          <p:nvSpPr>
            <p:cNvPr id="128" name="Teardrop 127">
              <a:extLst>
                <a:ext uri="{FF2B5EF4-FFF2-40B4-BE49-F238E27FC236}">
                  <a16:creationId xmlns:a16="http://schemas.microsoft.com/office/drawing/2014/main" id="{76257F1B-992C-4717-A6A2-EDE25A4F31C3}"/>
                </a:ext>
              </a:extLst>
            </p:cNvPr>
            <p:cNvSpPr/>
            <p:nvPr/>
          </p:nvSpPr>
          <p:spPr>
            <a:xfrm rot="8100000">
              <a:off x="7353181" y="1755914"/>
              <a:ext cx="1275682" cy="1275682"/>
            </a:xfrm>
            <a:prstGeom prst="teardrop">
              <a:avLst>
                <a:gd name="adj" fmla="val 109962"/>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BB174F9-BA66-486F-BC62-F2720CED100C}"/>
                </a:ext>
              </a:extLst>
            </p:cNvPr>
            <p:cNvSpPr/>
            <p:nvPr/>
          </p:nvSpPr>
          <p:spPr>
            <a:xfrm>
              <a:off x="7547530" y="1948912"/>
              <a:ext cx="889686" cy="889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58BE45EE-A44E-41D8-8C13-099C1F70EF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8666" y="2048456"/>
              <a:ext cx="684562" cy="684560"/>
            </a:xfrm>
            <a:prstGeom prst="rect">
              <a:avLst/>
            </a:prstGeom>
          </p:spPr>
        </p:pic>
      </p:grpSp>
      <p:sp>
        <p:nvSpPr>
          <p:cNvPr id="81" name="TextBox 80">
            <a:extLst>
              <a:ext uri="{FF2B5EF4-FFF2-40B4-BE49-F238E27FC236}">
                <a16:creationId xmlns:a16="http://schemas.microsoft.com/office/drawing/2014/main" id="{90DCA374-CD21-448B-8791-8A04A9A9A552}"/>
              </a:ext>
            </a:extLst>
          </p:cNvPr>
          <p:cNvSpPr txBox="1"/>
          <p:nvPr/>
        </p:nvSpPr>
        <p:spPr>
          <a:xfrm rot="16200000">
            <a:off x="10555512" y="3249687"/>
            <a:ext cx="1992086" cy="389927"/>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sp>
        <p:nvSpPr>
          <p:cNvPr id="82" name="TextBox 81">
            <a:extLst>
              <a:ext uri="{FF2B5EF4-FFF2-40B4-BE49-F238E27FC236}">
                <a16:creationId xmlns:a16="http://schemas.microsoft.com/office/drawing/2014/main" id="{93EC5869-A976-4328-A864-2BB04E7E7BFC}"/>
              </a:ext>
            </a:extLst>
          </p:cNvPr>
          <p:cNvSpPr txBox="1"/>
          <p:nvPr/>
        </p:nvSpPr>
        <p:spPr>
          <a:xfrm rot="16200000">
            <a:off x="10144689" y="3132495"/>
            <a:ext cx="1992086" cy="830997"/>
          </a:xfrm>
          <a:prstGeom prst="rect">
            <a:avLst/>
          </a:prstGeom>
          <a:noFill/>
        </p:spPr>
        <p:txBody>
          <a:bodyPr wrap="square" rtlCol="0">
            <a:spAutoFit/>
          </a:bodyPr>
          <a:lstStyle/>
          <a:p>
            <a:pPr algn="ctr"/>
            <a:r>
              <a:rPr lang="en-GB" sz="1200" b="1" cap="all" dirty="0">
                <a:solidFill>
                  <a:schemeClr val="bg1"/>
                </a:solidFill>
              </a:rPr>
              <a:t>RESPONSE TO THE COVID19 PANDEMIC EFFECTS ON </a:t>
            </a:r>
            <a:r>
              <a:rPr lang="en-GB" sz="1200" b="1" cap="all" dirty="0" err="1">
                <a:solidFill>
                  <a:schemeClr val="bg1"/>
                </a:solidFill>
              </a:rPr>
              <a:t>HCD</a:t>
            </a:r>
            <a:endParaRPr lang="en-US" sz="1200" b="1" cap="all" dirty="0">
              <a:solidFill>
                <a:schemeClr val="bg1"/>
              </a:solidFill>
            </a:endParaRPr>
          </a:p>
          <a:p>
            <a:pPr algn="ctr"/>
            <a:endParaRPr lang="en-US" sz="1200" b="1" dirty="0">
              <a:solidFill>
                <a:schemeClr val="bg1"/>
              </a:solidFill>
              <a:latin typeface="Tw Cen MT" panose="020B0602020104020603" pitchFamily="34" charset="0"/>
            </a:endParaRPr>
          </a:p>
        </p:txBody>
      </p:sp>
      <p:grpSp>
        <p:nvGrpSpPr>
          <p:cNvPr id="7" name="Group 6"/>
          <p:cNvGrpSpPr/>
          <p:nvPr/>
        </p:nvGrpSpPr>
        <p:grpSpPr>
          <a:xfrm>
            <a:off x="-6842739" y="574457"/>
            <a:ext cx="9121581" cy="5103341"/>
            <a:chOff x="-7985197" y="-1"/>
            <a:chExt cx="9574094" cy="6858001"/>
          </a:xfrm>
        </p:grpSpPr>
        <p:grpSp>
          <p:nvGrpSpPr>
            <p:cNvPr id="5" name="Group 4"/>
            <p:cNvGrpSpPr/>
            <p:nvPr/>
          </p:nvGrpSpPr>
          <p:grpSpPr>
            <a:xfrm>
              <a:off x="-7985197" y="-1"/>
              <a:ext cx="9574094" cy="6858001"/>
              <a:chOff x="-7985197" y="-1"/>
              <a:chExt cx="9574094" cy="6858001"/>
            </a:xfrm>
          </p:grpSpPr>
          <p:grpSp>
            <p:nvGrpSpPr>
              <p:cNvPr id="65" name="Group 64">
                <a:extLst>
                  <a:ext uri="{FF2B5EF4-FFF2-40B4-BE49-F238E27FC236}">
                    <a16:creationId xmlns:a16="http://schemas.microsoft.com/office/drawing/2014/main" id="{2704DBF9-F2DF-4744-9CBE-8384BF790E0F}"/>
                  </a:ext>
                </a:extLst>
              </p:cNvPr>
              <p:cNvGrpSpPr/>
              <p:nvPr/>
            </p:nvGrpSpPr>
            <p:grpSpPr>
              <a:xfrm>
                <a:off x="-7985197" y="0"/>
                <a:ext cx="9574094" cy="6858000"/>
                <a:chOff x="491575" y="0"/>
                <a:chExt cx="9574094" cy="6858000"/>
              </a:xfrm>
            </p:grpSpPr>
            <p:sp>
              <p:nvSpPr>
                <p:cNvPr id="66" name="Rectangle 65">
                  <a:extLst>
                    <a:ext uri="{FF2B5EF4-FFF2-40B4-BE49-F238E27FC236}">
                      <a16:creationId xmlns:a16="http://schemas.microsoft.com/office/drawing/2014/main" id="{D409FCBC-490E-4134-BE82-9429CE5AB00A}"/>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84E2370-4D03-4FD0-B29C-F763767296D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831F8BD9-F71B-4D2D-8A60-61BABDC384BB}"/>
                  </a:ext>
                </a:extLst>
              </p:cNvPr>
              <p:cNvGrpSpPr/>
              <p:nvPr/>
            </p:nvGrpSpPr>
            <p:grpSpPr>
              <a:xfrm>
                <a:off x="-7638543" y="-1"/>
                <a:ext cx="8529252" cy="6858000"/>
                <a:chOff x="718505" y="-1"/>
                <a:chExt cx="8529252" cy="6858000"/>
              </a:xfrm>
            </p:grpSpPr>
            <p:sp>
              <p:nvSpPr>
                <p:cNvPr id="72" name="Rectangle 71">
                  <a:extLst>
                    <a:ext uri="{FF2B5EF4-FFF2-40B4-BE49-F238E27FC236}">
                      <a16:creationId xmlns:a16="http://schemas.microsoft.com/office/drawing/2014/main" id="{B470067C-2D0B-4A65-B940-C052473E9422}"/>
                    </a:ext>
                  </a:extLst>
                </p:cNvPr>
                <p:cNvSpPr/>
                <p:nvPr/>
              </p:nvSpPr>
              <p:spPr>
                <a:xfrm>
                  <a:off x="718505" y="-1"/>
                  <a:ext cx="847395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6B5D93C-8112-48DA-975B-9DDD27DEADD9}"/>
                    </a:ext>
                  </a:extLst>
                </p:cNvPr>
                <p:cNvSpPr/>
                <p:nvPr/>
              </p:nvSpPr>
              <p:spPr>
                <a:xfrm>
                  <a:off x="8242436" y="2337439"/>
                  <a:ext cx="1005321"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3E930874-288B-4537-8AA6-A601044D9580}"/>
                  </a:ext>
                </a:extLst>
              </p:cNvPr>
              <p:cNvGrpSpPr/>
              <p:nvPr/>
            </p:nvGrpSpPr>
            <p:grpSpPr>
              <a:xfrm>
                <a:off x="-922642" y="2309153"/>
                <a:ext cx="1168400" cy="2360918"/>
                <a:chOff x="-864592" y="2309153"/>
                <a:chExt cx="1168400" cy="2360918"/>
              </a:xfrm>
            </p:grpSpPr>
            <p:sp>
              <p:nvSpPr>
                <p:cNvPr id="78" name="Freeform: Shape 77">
                  <a:extLst>
                    <a:ext uri="{FF2B5EF4-FFF2-40B4-BE49-F238E27FC236}">
                      <a16:creationId xmlns:a16="http://schemas.microsoft.com/office/drawing/2014/main" id="{A02216B9-43DC-4135-9F3E-7EFEAD2EB420}"/>
                    </a:ext>
                  </a:extLst>
                </p:cNvPr>
                <p:cNvSpPr/>
                <p:nvPr/>
              </p:nvSpPr>
              <p:spPr>
                <a:xfrm>
                  <a:off x="-864592" y="2309153"/>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79">
                  <a:extLst>
                    <a:ext uri="{FF2B5EF4-FFF2-40B4-BE49-F238E27FC236}">
                      <a16:creationId xmlns:a16="http://schemas.microsoft.com/office/drawing/2014/main" id="{29879508-5AD7-4FE2-AD55-8AF69ECDBEC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6200000">
                  <a:off x="-665065" y="3335971"/>
                  <a:ext cx="530599" cy="353598"/>
                </a:xfrm>
                <a:prstGeom prst="rect">
                  <a:avLst/>
                </a:prstGeom>
              </p:spPr>
            </p:pic>
          </p:grpSp>
        </p:grpSp>
        <p:sp>
          <p:nvSpPr>
            <p:cNvPr id="84" name="TextBox 83">
              <a:extLst>
                <a:ext uri="{FF2B5EF4-FFF2-40B4-BE49-F238E27FC236}">
                  <a16:creationId xmlns:a16="http://schemas.microsoft.com/office/drawing/2014/main" id="{12F9D37B-DE70-4087-8A7F-BBA0BAF5B6CF}"/>
                </a:ext>
              </a:extLst>
            </p:cNvPr>
            <p:cNvSpPr txBox="1"/>
            <p:nvPr/>
          </p:nvSpPr>
          <p:spPr>
            <a:xfrm rot="16200000">
              <a:off x="146476" y="3279441"/>
              <a:ext cx="1992086" cy="523220"/>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STAKEHOLDERS AND POLICY DIALOGUE</a:t>
              </a:r>
            </a:p>
          </p:txBody>
        </p:sp>
        <p:sp>
          <p:nvSpPr>
            <p:cNvPr id="85" name="TextBox 84">
              <a:extLst>
                <a:ext uri="{FF2B5EF4-FFF2-40B4-BE49-F238E27FC236}">
                  <a16:creationId xmlns:a16="http://schemas.microsoft.com/office/drawing/2014/main" id="{0E895421-2372-4C7F-93D2-3B0353A6E7BD}"/>
                </a:ext>
              </a:extLst>
            </p:cNvPr>
            <p:cNvSpPr txBox="1"/>
            <p:nvPr/>
          </p:nvSpPr>
          <p:spPr>
            <a:xfrm rot="16200000">
              <a:off x="-419681" y="3198669"/>
              <a:ext cx="1992086" cy="738664"/>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FUTURE CONTRIBUTION TO </a:t>
              </a:r>
              <a:r>
                <a:rPr lang="en-US" sz="1400" b="1" dirty="0" err="1">
                  <a:solidFill>
                    <a:srgbClr val="F0EEF0"/>
                  </a:solidFill>
                  <a:latin typeface="Tw Cen MT" panose="020B0602020104020603" pitchFamily="34" charset="0"/>
                </a:rPr>
                <a:t>HCD</a:t>
              </a:r>
              <a:endParaRPr lang="en-US" sz="1400" b="1" dirty="0">
                <a:solidFill>
                  <a:srgbClr val="F0EEF0"/>
                </a:solidFill>
                <a:latin typeface="Tw Cen MT" panose="020B0602020104020603" pitchFamily="34" charset="0"/>
              </a:endParaRPr>
            </a:p>
          </p:txBody>
        </p:sp>
        <p:sp>
          <p:nvSpPr>
            <p:cNvPr id="87" name="TextBox 86">
              <a:extLst>
                <a:ext uri="{FF2B5EF4-FFF2-40B4-BE49-F238E27FC236}">
                  <a16:creationId xmlns:a16="http://schemas.microsoft.com/office/drawing/2014/main" id="{8A634BD7-1512-45B6-AFE4-1EEA636625CB}"/>
                </a:ext>
              </a:extLst>
            </p:cNvPr>
            <p:cNvSpPr txBox="1"/>
            <p:nvPr/>
          </p:nvSpPr>
          <p:spPr>
            <a:xfrm rot="16200000">
              <a:off x="-1145199" y="3320333"/>
              <a:ext cx="1992086" cy="338553"/>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BENEFICIARY VIEWS </a:t>
              </a:r>
            </a:p>
          </p:txBody>
        </p:sp>
      </p:grpSp>
      <p:sp>
        <p:nvSpPr>
          <p:cNvPr id="8" name="TextBox 7"/>
          <p:cNvSpPr txBox="1"/>
          <p:nvPr/>
        </p:nvSpPr>
        <p:spPr>
          <a:xfrm>
            <a:off x="5030985" y="92746"/>
            <a:ext cx="4287444" cy="1780342"/>
          </a:xfrm>
          <a:prstGeom prst="cloudCallou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sz="1400" b="1" dirty="0" smtClean="0"/>
              <a:t>Deliver </a:t>
            </a:r>
            <a:r>
              <a:rPr lang="en-GB" sz="1400" b="1" dirty="0"/>
              <a:t>non-formal learning </a:t>
            </a:r>
            <a:r>
              <a:rPr lang="en-GB" sz="1400" dirty="0"/>
              <a:t>to young people, </a:t>
            </a:r>
            <a:r>
              <a:rPr lang="en-GB" sz="1400" b="1" dirty="0" smtClean="0"/>
              <a:t>Strengthen </a:t>
            </a:r>
            <a:r>
              <a:rPr lang="en-GB" sz="1400" b="1" dirty="0"/>
              <a:t>the informal learning </a:t>
            </a:r>
            <a:r>
              <a:rPr lang="en-GB" sz="1400" dirty="0"/>
              <a:t>of young people </a:t>
            </a:r>
            <a:r>
              <a:rPr lang="en-GB" sz="1400" dirty="0" smtClean="0"/>
              <a:t> &amp; work </a:t>
            </a:r>
            <a:r>
              <a:rPr lang="en-GB" sz="1400" dirty="0"/>
              <a:t>more on </a:t>
            </a:r>
            <a:r>
              <a:rPr lang="en-GB" sz="1400" b="1" dirty="0" smtClean="0"/>
              <a:t>Advocacy</a:t>
            </a:r>
            <a:r>
              <a:rPr lang="en-GB" sz="1400" dirty="0" smtClean="0"/>
              <a:t> </a:t>
            </a:r>
            <a:r>
              <a:rPr lang="en-GB" sz="1400" dirty="0"/>
              <a:t>for young people. </a:t>
            </a:r>
            <a:endParaRPr lang="en-US" sz="1400" dirty="0"/>
          </a:p>
        </p:txBody>
      </p:sp>
    </p:spTree>
    <p:extLst>
      <p:ext uri="{BB962C8B-B14F-4D97-AF65-F5344CB8AC3E}">
        <p14:creationId xmlns:p14="http://schemas.microsoft.com/office/powerpoint/2010/main" val="3970496617"/>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000" fill="hold"/>
                                        <p:tgtEl>
                                          <p:spTgt spid="82"/>
                                        </p:tgtEl>
                                        <p:attrNameLst>
                                          <p:attrName>ppt_w</p:attrName>
                                        </p:attrNameLst>
                                      </p:cBhvr>
                                      <p:tavLst>
                                        <p:tav tm="0">
                                          <p:val>
                                            <p:fltVal val="0"/>
                                          </p:val>
                                        </p:tav>
                                        <p:tav tm="100000">
                                          <p:val>
                                            <p:strVal val="#ppt_w"/>
                                          </p:val>
                                        </p:tav>
                                      </p:tavLst>
                                    </p:anim>
                                    <p:anim calcmode="lin" valueType="num">
                                      <p:cBhvr>
                                        <p:cTn id="8" dur="1000" fill="hold"/>
                                        <p:tgtEl>
                                          <p:spTgt spid="82"/>
                                        </p:tgtEl>
                                        <p:attrNameLst>
                                          <p:attrName>ppt_h</p:attrName>
                                        </p:attrNameLst>
                                      </p:cBhvr>
                                      <p:tavLst>
                                        <p:tav tm="0">
                                          <p:val>
                                            <p:fltVal val="0"/>
                                          </p:val>
                                        </p:tav>
                                        <p:tav tm="100000">
                                          <p:val>
                                            <p:strVal val="#ppt_h"/>
                                          </p:val>
                                        </p:tav>
                                      </p:tavLst>
                                    </p:anim>
                                    <p:anim calcmode="lin" valueType="num">
                                      <p:cBhvr>
                                        <p:cTn id="9" dur="1000" fill="hold"/>
                                        <p:tgtEl>
                                          <p:spTgt spid="82"/>
                                        </p:tgtEl>
                                        <p:attrNameLst>
                                          <p:attrName>style.rotation</p:attrName>
                                        </p:attrNameLst>
                                      </p:cBhvr>
                                      <p:tavLst>
                                        <p:tav tm="0">
                                          <p:val>
                                            <p:fltVal val="90"/>
                                          </p:val>
                                        </p:tav>
                                        <p:tav tm="100000">
                                          <p:val>
                                            <p:fltVal val="0"/>
                                          </p:val>
                                        </p:tav>
                                      </p:tavLst>
                                    </p:anim>
                                    <p:animEffect transition="in" filter="fade">
                                      <p:cBhvr>
                                        <p:cTn id="10" dur="1000"/>
                                        <p:tgtEl>
                                          <p:spTgt spid="82"/>
                                        </p:tgtEl>
                                      </p:cBhvr>
                                    </p:animEffect>
                                  </p:childTnLst>
                                </p:cTn>
                              </p:par>
                              <p:par>
                                <p:cTn id="11" presetID="3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1000" fill="hold"/>
                                        <p:tgtEl>
                                          <p:spTgt spid="60"/>
                                        </p:tgtEl>
                                        <p:attrNameLst>
                                          <p:attrName>ppt_w</p:attrName>
                                        </p:attrNameLst>
                                      </p:cBhvr>
                                      <p:tavLst>
                                        <p:tav tm="0">
                                          <p:val>
                                            <p:fltVal val="0"/>
                                          </p:val>
                                        </p:tav>
                                        <p:tav tm="100000">
                                          <p:val>
                                            <p:strVal val="#ppt_w"/>
                                          </p:val>
                                        </p:tav>
                                      </p:tavLst>
                                    </p:anim>
                                    <p:anim calcmode="lin" valueType="num">
                                      <p:cBhvr>
                                        <p:cTn id="14" dur="1000" fill="hold"/>
                                        <p:tgtEl>
                                          <p:spTgt spid="60"/>
                                        </p:tgtEl>
                                        <p:attrNameLst>
                                          <p:attrName>ppt_h</p:attrName>
                                        </p:attrNameLst>
                                      </p:cBhvr>
                                      <p:tavLst>
                                        <p:tav tm="0">
                                          <p:val>
                                            <p:fltVal val="0"/>
                                          </p:val>
                                        </p:tav>
                                        <p:tav tm="100000">
                                          <p:val>
                                            <p:strVal val="#ppt_h"/>
                                          </p:val>
                                        </p:tav>
                                      </p:tavLst>
                                    </p:anim>
                                    <p:anim calcmode="lin" valueType="num">
                                      <p:cBhvr>
                                        <p:cTn id="15" dur="1000" fill="hold"/>
                                        <p:tgtEl>
                                          <p:spTgt spid="60"/>
                                        </p:tgtEl>
                                        <p:attrNameLst>
                                          <p:attrName>style.rotation</p:attrName>
                                        </p:attrNameLst>
                                      </p:cBhvr>
                                      <p:tavLst>
                                        <p:tav tm="0">
                                          <p:val>
                                            <p:fltVal val="90"/>
                                          </p:val>
                                        </p:tav>
                                        <p:tav tm="100000">
                                          <p:val>
                                            <p:fltVal val="0"/>
                                          </p:val>
                                        </p:tav>
                                      </p:tavLst>
                                    </p:anim>
                                    <p:animEffect transition="in" filter="fade">
                                      <p:cBhvr>
                                        <p:cTn id="16" dur="10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250" fill="hold"/>
                                        <p:tgtEl>
                                          <p:spTgt spid="97"/>
                                        </p:tgtEl>
                                        <p:attrNameLst>
                                          <p:attrName>ppt_w</p:attrName>
                                        </p:attrNameLst>
                                      </p:cBhvr>
                                      <p:tavLst>
                                        <p:tav tm="0">
                                          <p:val>
                                            <p:fltVal val="0"/>
                                          </p:val>
                                        </p:tav>
                                        <p:tav tm="100000">
                                          <p:val>
                                            <p:strVal val="#ppt_w"/>
                                          </p:val>
                                        </p:tav>
                                      </p:tavLst>
                                    </p:anim>
                                    <p:anim calcmode="lin" valueType="num">
                                      <p:cBhvr>
                                        <p:cTn id="22" dur="250" fill="hold"/>
                                        <p:tgtEl>
                                          <p:spTgt spid="97"/>
                                        </p:tgtEl>
                                        <p:attrNameLst>
                                          <p:attrName>ppt_h</p:attrName>
                                        </p:attrNameLst>
                                      </p:cBhvr>
                                      <p:tavLst>
                                        <p:tav tm="0">
                                          <p:val>
                                            <p:fltVal val="0"/>
                                          </p:val>
                                        </p:tav>
                                        <p:tav tm="100000">
                                          <p:val>
                                            <p:strVal val="#ppt_h"/>
                                          </p:val>
                                        </p:tav>
                                      </p:tavLst>
                                    </p:anim>
                                    <p:animEffect transition="in" filter="fade">
                                      <p:cBhvr>
                                        <p:cTn id="23" dur="250"/>
                                        <p:tgtEl>
                                          <p:spTgt spid="97"/>
                                        </p:tgtEl>
                                      </p:cBhvr>
                                    </p:animEffect>
                                  </p:childTnLst>
                                </p:cTn>
                              </p:par>
                            </p:childTnLst>
                          </p:cTn>
                        </p:par>
                        <p:par>
                          <p:cTn id="24" fill="hold">
                            <p:stCondLst>
                              <p:cond delay="250"/>
                            </p:stCondLst>
                            <p:childTnLst>
                              <p:par>
                                <p:cTn id="25" presetID="53" presetClass="entr" presetSubtype="16"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 calcmode="lin" valueType="num">
                                      <p:cBhvr>
                                        <p:cTn id="27" dur="250" fill="hold"/>
                                        <p:tgtEl>
                                          <p:spTgt spid="110"/>
                                        </p:tgtEl>
                                        <p:attrNameLst>
                                          <p:attrName>ppt_w</p:attrName>
                                        </p:attrNameLst>
                                      </p:cBhvr>
                                      <p:tavLst>
                                        <p:tav tm="0">
                                          <p:val>
                                            <p:fltVal val="0"/>
                                          </p:val>
                                        </p:tav>
                                        <p:tav tm="100000">
                                          <p:val>
                                            <p:strVal val="#ppt_w"/>
                                          </p:val>
                                        </p:tav>
                                      </p:tavLst>
                                    </p:anim>
                                    <p:anim calcmode="lin" valueType="num">
                                      <p:cBhvr>
                                        <p:cTn id="28" dur="250" fill="hold"/>
                                        <p:tgtEl>
                                          <p:spTgt spid="110"/>
                                        </p:tgtEl>
                                        <p:attrNameLst>
                                          <p:attrName>ppt_h</p:attrName>
                                        </p:attrNameLst>
                                      </p:cBhvr>
                                      <p:tavLst>
                                        <p:tav tm="0">
                                          <p:val>
                                            <p:fltVal val="0"/>
                                          </p:val>
                                        </p:tav>
                                        <p:tav tm="100000">
                                          <p:val>
                                            <p:strVal val="#ppt_h"/>
                                          </p:val>
                                        </p:tav>
                                      </p:tavLst>
                                    </p:anim>
                                    <p:animEffect transition="in" filter="fade">
                                      <p:cBhvr>
                                        <p:cTn id="29" dur="250"/>
                                        <p:tgtEl>
                                          <p:spTgt spid="110"/>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Effect transition="in" filter="fade">
                                      <p:cBhvr>
                                        <p:cTn id="35" dur="250"/>
                                        <p:tgtEl>
                                          <p:spTgt spid="2"/>
                                        </p:tgtEl>
                                      </p:cBhvr>
                                    </p:animEffect>
                                  </p:childTnLst>
                                </p:cTn>
                              </p:par>
                            </p:childTnLst>
                          </p:cTn>
                        </p:par>
                        <p:par>
                          <p:cTn id="36" fill="hold">
                            <p:stCondLst>
                              <p:cond delay="750"/>
                            </p:stCondLst>
                            <p:childTnLst>
                              <p:par>
                                <p:cTn id="37" presetID="42" presetClass="entr" presetSubtype="0" fill="hold" nodeType="after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250"/>
                                        <p:tgtEl>
                                          <p:spTgt spid="107"/>
                                        </p:tgtEl>
                                      </p:cBhvr>
                                    </p:animEffect>
                                    <p:anim calcmode="lin" valueType="num">
                                      <p:cBhvr>
                                        <p:cTn id="40" dur="250" fill="hold"/>
                                        <p:tgtEl>
                                          <p:spTgt spid="107"/>
                                        </p:tgtEl>
                                        <p:attrNameLst>
                                          <p:attrName>ppt_x</p:attrName>
                                        </p:attrNameLst>
                                      </p:cBhvr>
                                      <p:tavLst>
                                        <p:tav tm="0">
                                          <p:val>
                                            <p:strVal val="#ppt_x"/>
                                          </p:val>
                                        </p:tav>
                                        <p:tav tm="100000">
                                          <p:val>
                                            <p:strVal val="#ppt_x"/>
                                          </p:val>
                                        </p:tav>
                                      </p:tavLst>
                                    </p:anim>
                                    <p:anim calcmode="lin" valueType="num">
                                      <p:cBhvr>
                                        <p:cTn id="41" dur="25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left)">
                                      <p:cBhvr>
                                        <p:cTn id="46" dur="500"/>
                                        <p:tgtEl>
                                          <p:spTgt spid="96"/>
                                        </p:tgtEl>
                                      </p:cBhvr>
                                    </p:animEffect>
                                  </p:childTnLst>
                                </p:cTn>
                              </p:par>
                            </p:childTnLst>
                          </p:cTn>
                        </p:par>
                        <p:par>
                          <p:cTn id="47" fill="hold">
                            <p:stCondLst>
                              <p:cond delay="500"/>
                            </p:stCondLst>
                            <p:childTnLst>
                              <p:par>
                                <p:cTn id="48" presetID="53" presetClass="entr" presetSubtype="16" fill="hold"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p:cTn id="50" dur="250" fill="hold"/>
                                        <p:tgtEl>
                                          <p:spTgt spid="101"/>
                                        </p:tgtEl>
                                        <p:attrNameLst>
                                          <p:attrName>ppt_w</p:attrName>
                                        </p:attrNameLst>
                                      </p:cBhvr>
                                      <p:tavLst>
                                        <p:tav tm="0">
                                          <p:val>
                                            <p:fltVal val="0"/>
                                          </p:val>
                                        </p:tav>
                                        <p:tav tm="100000">
                                          <p:val>
                                            <p:strVal val="#ppt_w"/>
                                          </p:val>
                                        </p:tav>
                                      </p:tavLst>
                                    </p:anim>
                                    <p:anim calcmode="lin" valueType="num">
                                      <p:cBhvr>
                                        <p:cTn id="51" dur="250" fill="hold"/>
                                        <p:tgtEl>
                                          <p:spTgt spid="101"/>
                                        </p:tgtEl>
                                        <p:attrNameLst>
                                          <p:attrName>ppt_h</p:attrName>
                                        </p:attrNameLst>
                                      </p:cBhvr>
                                      <p:tavLst>
                                        <p:tav tm="0">
                                          <p:val>
                                            <p:fltVal val="0"/>
                                          </p:val>
                                        </p:tav>
                                        <p:tav tm="100000">
                                          <p:val>
                                            <p:strVal val="#ppt_h"/>
                                          </p:val>
                                        </p:tav>
                                      </p:tavLst>
                                    </p:anim>
                                    <p:animEffect transition="in" filter="fade">
                                      <p:cBhvr>
                                        <p:cTn id="52" dur="250"/>
                                        <p:tgtEl>
                                          <p:spTgt spid="101"/>
                                        </p:tgtEl>
                                      </p:cBhvr>
                                    </p:animEffect>
                                  </p:childTnLst>
                                </p:cTn>
                              </p:par>
                            </p:childTnLst>
                          </p:cTn>
                        </p:par>
                        <p:par>
                          <p:cTn id="53" fill="hold">
                            <p:stCondLst>
                              <p:cond delay="750"/>
                            </p:stCondLst>
                            <p:childTnLst>
                              <p:par>
                                <p:cTn id="54" presetID="5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250" fill="hold"/>
                                        <p:tgtEl>
                                          <p:spTgt spid="3"/>
                                        </p:tgtEl>
                                        <p:attrNameLst>
                                          <p:attrName>ppt_w</p:attrName>
                                        </p:attrNameLst>
                                      </p:cBhvr>
                                      <p:tavLst>
                                        <p:tav tm="0">
                                          <p:val>
                                            <p:fltVal val="0"/>
                                          </p:val>
                                        </p:tav>
                                        <p:tav tm="100000">
                                          <p:val>
                                            <p:strVal val="#ppt_w"/>
                                          </p:val>
                                        </p:tav>
                                      </p:tavLst>
                                    </p:anim>
                                    <p:anim calcmode="lin" valueType="num">
                                      <p:cBhvr>
                                        <p:cTn id="57" dur="250" fill="hold"/>
                                        <p:tgtEl>
                                          <p:spTgt spid="3"/>
                                        </p:tgtEl>
                                        <p:attrNameLst>
                                          <p:attrName>ppt_h</p:attrName>
                                        </p:attrNameLst>
                                      </p:cBhvr>
                                      <p:tavLst>
                                        <p:tav tm="0">
                                          <p:val>
                                            <p:fltVal val="0"/>
                                          </p:val>
                                        </p:tav>
                                        <p:tav tm="100000">
                                          <p:val>
                                            <p:strVal val="#ppt_h"/>
                                          </p:val>
                                        </p:tav>
                                      </p:tavLst>
                                    </p:anim>
                                    <p:animEffect transition="in" filter="fade">
                                      <p:cBhvr>
                                        <p:cTn id="58" dur="250"/>
                                        <p:tgtEl>
                                          <p:spTgt spid="3"/>
                                        </p:tgtEl>
                                      </p:cBhvr>
                                    </p:animEffect>
                                  </p:childTnLst>
                                </p:cTn>
                              </p:par>
                            </p:childTnLst>
                          </p:cTn>
                        </p:par>
                        <p:par>
                          <p:cTn id="59" fill="hold">
                            <p:stCondLst>
                              <p:cond delay="1000"/>
                            </p:stCondLst>
                            <p:childTnLst>
                              <p:par>
                                <p:cTn id="60" presetID="53" presetClass="entr" presetSubtype="16" fill="hold" grpId="0" nodeType="after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250" fill="hold"/>
                                        <p:tgtEl>
                                          <p:spTgt spid="114"/>
                                        </p:tgtEl>
                                        <p:attrNameLst>
                                          <p:attrName>ppt_w</p:attrName>
                                        </p:attrNameLst>
                                      </p:cBhvr>
                                      <p:tavLst>
                                        <p:tav tm="0">
                                          <p:val>
                                            <p:fltVal val="0"/>
                                          </p:val>
                                        </p:tav>
                                        <p:tav tm="100000">
                                          <p:val>
                                            <p:strVal val="#ppt_w"/>
                                          </p:val>
                                        </p:tav>
                                      </p:tavLst>
                                    </p:anim>
                                    <p:anim calcmode="lin" valueType="num">
                                      <p:cBhvr>
                                        <p:cTn id="63" dur="250" fill="hold"/>
                                        <p:tgtEl>
                                          <p:spTgt spid="114"/>
                                        </p:tgtEl>
                                        <p:attrNameLst>
                                          <p:attrName>ppt_h</p:attrName>
                                        </p:attrNameLst>
                                      </p:cBhvr>
                                      <p:tavLst>
                                        <p:tav tm="0">
                                          <p:val>
                                            <p:fltVal val="0"/>
                                          </p:val>
                                        </p:tav>
                                        <p:tav tm="100000">
                                          <p:val>
                                            <p:strVal val="#ppt_h"/>
                                          </p:val>
                                        </p:tav>
                                      </p:tavLst>
                                    </p:anim>
                                    <p:animEffect transition="in" filter="fade">
                                      <p:cBhvr>
                                        <p:cTn id="64" dur="250"/>
                                        <p:tgtEl>
                                          <p:spTgt spid="114"/>
                                        </p:tgtEl>
                                      </p:cBhvr>
                                    </p:animEffect>
                                  </p:childTnLst>
                                </p:cTn>
                              </p:par>
                            </p:childTnLst>
                          </p:cTn>
                        </p:par>
                        <p:par>
                          <p:cTn id="65" fill="hold">
                            <p:stCondLst>
                              <p:cond delay="1250"/>
                            </p:stCondLst>
                            <p:childTnLst>
                              <p:par>
                                <p:cTn id="66" presetID="42" presetClass="entr" presetSubtype="0" fill="hold" nodeType="after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fade">
                                      <p:cBhvr>
                                        <p:cTn id="68" dur="250"/>
                                        <p:tgtEl>
                                          <p:spTgt spid="111"/>
                                        </p:tgtEl>
                                      </p:cBhvr>
                                    </p:animEffect>
                                    <p:anim calcmode="lin" valueType="num">
                                      <p:cBhvr>
                                        <p:cTn id="69" dur="250" fill="hold"/>
                                        <p:tgtEl>
                                          <p:spTgt spid="111"/>
                                        </p:tgtEl>
                                        <p:attrNameLst>
                                          <p:attrName>ppt_x</p:attrName>
                                        </p:attrNameLst>
                                      </p:cBhvr>
                                      <p:tavLst>
                                        <p:tav tm="0">
                                          <p:val>
                                            <p:strVal val="#ppt_x"/>
                                          </p:val>
                                        </p:tav>
                                        <p:tav tm="100000">
                                          <p:val>
                                            <p:strVal val="#ppt_x"/>
                                          </p:val>
                                        </p:tav>
                                      </p:tavLst>
                                    </p:anim>
                                    <p:anim calcmode="lin" valueType="num">
                                      <p:cBhvr>
                                        <p:cTn id="70" dur="25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1" nodeType="clickEffect">
                                  <p:stCondLst>
                                    <p:cond delay="0"/>
                                  </p:stCondLst>
                                  <p:childTnLst>
                                    <p:anim calcmode="lin" valueType="num">
                                      <p:cBhvr additive="base">
                                        <p:cTn id="81" dur="500"/>
                                        <p:tgtEl>
                                          <p:spTgt spid="8"/>
                                        </p:tgtEl>
                                        <p:attrNameLst>
                                          <p:attrName>ppt_x</p:attrName>
                                        </p:attrNameLst>
                                      </p:cBhvr>
                                      <p:tavLst>
                                        <p:tav tm="0">
                                          <p:val>
                                            <p:strVal val="ppt_x"/>
                                          </p:val>
                                        </p:tav>
                                        <p:tav tm="100000">
                                          <p:val>
                                            <p:strVal val="ppt_x"/>
                                          </p:val>
                                        </p:tav>
                                      </p:tavLst>
                                    </p:anim>
                                    <p:anim calcmode="lin" valueType="num">
                                      <p:cBhvr additive="base">
                                        <p:cTn id="82" dur="500"/>
                                        <p:tgtEl>
                                          <p:spTgt spid="8"/>
                                        </p:tgtEl>
                                        <p:attrNameLst>
                                          <p:attrName>ppt_y</p:attrName>
                                        </p:attrNameLst>
                                      </p:cBhvr>
                                      <p:tavLst>
                                        <p:tav tm="0">
                                          <p:val>
                                            <p:strVal val="ppt_y"/>
                                          </p:val>
                                        </p:tav>
                                        <p:tav tm="100000">
                                          <p:val>
                                            <p:strVal val="1+ppt_h/2"/>
                                          </p:val>
                                        </p:tav>
                                      </p:tavLst>
                                    </p:anim>
                                    <p:set>
                                      <p:cBhvr>
                                        <p:cTn id="83" dur="1" fill="hold">
                                          <p:stCondLst>
                                            <p:cond delay="499"/>
                                          </p:stCondLst>
                                        </p:cTn>
                                        <p:tgtEl>
                                          <p:spTgt spid="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wipe(left)">
                                      <p:cBhvr>
                                        <p:cTn id="88" dur="500"/>
                                        <p:tgtEl>
                                          <p:spTgt spid="100"/>
                                        </p:tgtEl>
                                      </p:cBhvr>
                                    </p:animEffect>
                                  </p:childTnLst>
                                </p:cTn>
                              </p:par>
                            </p:childTnLst>
                          </p:cTn>
                        </p:par>
                        <p:par>
                          <p:cTn id="89" fill="hold">
                            <p:stCondLst>
                              <p:cond delay="500"/>
                            </p:stCondLst>
                            <p:childTnLst>
                              <p:par>
                                <p:cTn id="90" presetID="53" presetClass="entr" presetSubtype="16" fill="hold" nodeType="afterEffect">
                                  <p:stCondLst>
                                    <p:cond delay="0"/>
                                  </p:stCondLst>
                                  <p:childTnLst>
                                    <p:set>
                                      <p:cBhvr>
                                        <p:cTn id="91" dur="1" fill="hold">
                                          <p:stCondLst>
                                            <p:cond delay="0"/>
                                          </p:stCondLst>
                                        </p:cTn>
                                        <p:tgtEl>
                                          <p:spTgt spid="104"/>
                                        </p:tgtEl>
                                        <p:attrNameLst>
                                          <p:attrName>style.visibility</p:attrName>
                                        </p:attrNameLst>
                                      </p:cBhvr>
                                      <p:to>
                                        <p:strVal val="visible"/>
                                      </p:to>
                                    </p:set>
                                    <p:anim calcmode="lin" valueType="num">
                                      <p:cBhvr>
                                        <p:cTn id="92" dur="250" fill="hold"/>
                                        <p:tgtEl>
                                          <p:spTgt spid="104"/>
                                        </p:tgtEl>
                                        <p:attrNameLst>
                                          <p:attrName>ppt_w</p:attrName>
                                        </p:attrNameLst>
                                      </p:cBhvr>
                                      <p:tavLst>
                                        <p:tav tm="0">
                                          <p:val>
                                            <p:fltVal val="0"/>
                                          </p:val>
                                        </p:tav>
                                        <p:tav tm="100000">
                                          <p:val>
                                            <p:strVal val="#ppt_w"/>
                                          </p:val>
                                        </p:tav>
                                      </p:tavLst>
                                    </p:anim>
                                    <p:anim calcmode="lin" valueType="num">
                                      <p:cBhvr>
                                        <p:cTn id="93" dur="250" fill="hold"/>
                                        <p:tgtEl>
                                          <p:spTgt spid="104"/>
                                        </p:tgtEl>
                                        <p:attrNameLst>
                                          <p:attrName>ppt_h</p:attrName>
                                        </p:attrNameLst>
                                      </p:cBhvr>
                                      <p:tavLst>
                                        <p:tav tm="0">
                                          <p:val>
                                            <p:fltVal val="0"/>
                                          </p:val>
                                        </p:tav>
                                        <p:tav tm="100000">
                                          <p:val>
                                            <p:strVal val="#ppt_h"/>
                                          </p:val>
                                        </p:tav>
                                      </p:tavLst>
                                    </p:anim>
                                    <p:animEffect transition="in" filter="fade">
                                      <p:cBhvr>
                                        <p:cTn id="94" dur="250"/>
                                        <p:tgtEl>
                                          <p:spTgt spid="104"/>
                                        </p:tgtEl>
                                      </p:cBhvr>
                                    </p:animEffect>
                                  </p:childTnLst>
                                </p:cTn>
                              </p:par>
                            </p:childTnLst>
                          </p:cTn>
                        </p:par>
                        <p:par>
                          <p:cTn id="95" fill="hold">
                            <p:stCondLst>
                              <p:cond delay="750"/>
                            </p:stCondLst>
                            <p:childTnLst>
                              <p:par>
                                <p:cTn id="96" presetID="53" presetClass="entr" presetSubtype="16" fill="hold" grpId="0" nodeType="afterEffect">
                                  <p:stCondLst>
                                    <p:cond delay="0"/>
                                  </p:stCondLst>
                                  <p:childTnLst>
                                    <p:set>
                                      <p:cBhvr>
                                        <p:cTn id="97" dur="1" fill="hold">
                                          <p:stCondLst>
                                            <p:cond delay="0"/>
                                          </p:stCondLst>
                                        </p:cTn>
                                        <p:tgtEl>
                                          <p:spTgt spid="118"/>
                                        </p:tgtEl>
                                        <p:attrNameLst>
                                          <p:attrName>style.visibility</p:attrName>
                                        </p:attrNameLst>
                                      </p:cBhvr>
                                      <p:to>
                                        <p:strVal val="visible"/>
                                      </p:to>
                                    </p:set>
                                    <p:anim calcmode="lin" valueType="num">
                                      <p:cBhvr>
                                        <p:cTn id="98" dur="250" fill="hold"/>
                                        <p:tgtEl>
                                          <p:spTgt spid="118"/>
                                        </p:tgtEl>
                                        <p:attrNameLst>
                                          <p:attrName>ppt_w</p:attrName>
                                        </p:attrNameLst>
                                      </p:cBhvr>
                                      <p:tavLst>
                                        <p:tav tm="0">
                                          <p:val>
                                            <p:fltVal val="0"/>
                                          </p:val>
                                        </p:tav>
                                        <p:tav tm="100000">
                                          <p:val>
                                            <p:strVal val="#ppt_w"/>
                                          </p:val>
                                        </p:tav>
                                      </p:tavLst>
                                    </p:anim>
                                    <p:anim calcmode="lin" valueType="num">
                                      <p:cBhvr>
                                        <p:cTn id="99" dur="250" fill="hold"/>
                                        <p:tgtEl>
                                          <p:spTgt spid="118"/>
                                        </p:tgtEl>
                                        <p:attrNameLst>
                                          <p:attrName>ppt_h</p:attrName>
                                        </p:attrNameLst>
                                      </p:cBhvr>
                                      <p:tavLst>
                                        <p:tav tm="0">
                                          <p:val>
                                            <p:fltVal val="0"/>
                                          </p:val>
                                        </p:tav>
                                        <p:tav tm="100000">
                                          <p:val>
                                            <p:strVal val="#ppt_h"/>
                                          </p:val>
                                        </p:tav>
                                      </p:tavLst>
                                    </p:anim>
                                    <p:animEffect transition="in" filter="fade">
                                      <p:cBhvr>
                                        <p:cTn id="100" dur="250"/>
                                        <p:tgtEl>
                                          <p:spTgt spid="118"/>
                                        </p:tgtEl>
                                      </p:cBhvr>
                                    </p:animEffect>
                                  </p:childTnLst>
                                </p:cTn>
                              </p:par>
                            </p:childTnLst>
                          </p:cTn>
                        </p:par>
                        <p:par>
                          <p:cTn id="101" fill="hold">
                            <p:stCondLst>
                              <p:cond delay="1000"/>
                            </p:stCondLst>
                            <p:childTnLst>
                              <p:par>
                                <p:cTn id="102" presetID="42" presetClass="entr" presetSubtype="0" fill="hold" nodeType="afterEffect">
                                  <p:stCondLst>
                                    <p:cond delay="0"/>
                                  </p:stCondLst>
                                  <p:childTnLst>
                                    <p:set>
                                      <p:cBhvr>
                                        <p:cTn id="103" dur="1" fill="hold">
                                          <p:stCondLst>
                                            <p:cond delay="0"/>
                                          </p:stCondLst>
                                        </p:cTn>
                                        <p:tgtEl>
                                          <p:spTgt spid="115"/>
                                        </p:tgtEl>
                                        <p:attrNameLst>
                                          <p:attrName>style.visibility</p:attrName>
                                        </p:attrNameLst>
                                      </p:cBhvr>
                                      <p:to>
                                        <p:strVal val="visible"/>
                                      </p:to>
                                    </p:set>
                                    <p:animEffect transition="in" filter="fade">
                                      <p:cBhvr>
                                        <p:cTn id="104" dur="250"/>
                                        <p:tgtEl>
                                          <p:spTgt spid="115"/>
                                        </p:tgtEl>
                                      </p:cBhvr>
                                    </p:animEffect>
                                    <p:anim calcmode="lin" valueType="num">
                                      <p:cBhvr>
                                        <p:cTn id="105" dur="250" fill="hold"/>
                                        <p:tgtEl>
                                          <p:spTgt spid="115"/>
                                        </p:tgtEl>
                                        <p:attrNameLst>
                                          <p:attrName>ppt_x</p:attrName>
                                        </p:attrNameLst>
                                      </p:cBhvr>
                                      <p:tavLst>
                                        <p:tav tm="0">
                                          <p:val>
                                            <p:strVal val="#ppt_x"/>
                                          </p:val>
                                        </p:tav>
                                        <p:tav tm="100000">
                                          <p:val>
                                            <p:strVal val="#ppt_x"/>
                                          </p:val>
                                        </p:tav>
                                      </p:tavLst>
                                    </p:anim>
                                    <p:anim calcmode="lin" valueType="num">
                                      <p:cBhvr>
                                        <p:cTn id="106" dur="250" fill="hold"/>
                                        <p:tgtEl>
                                          <p:spTgt spid="115"/>
                                        </p:tgtEl>
                                        <p:attrNameLst>
                                          <p:attrName>ppt_y</p:attrName>
                                        </p:attrNameLst>
                                      </p:cBhvr>
                                      <p:tavLst>
                                        <p:tav tm="0">
                                          <p:val>
                                            <p:strVal val="#ppt_y+.1"/>
                                          </p:val>
                                        </p:tav>
                                        <p:tav tm="100000">
                                          <p:val>
                                            <p:strVal val="#ppt_y"/>
                                          </p:val>
                                        </p:tav>
                                      </p:tavLst>
                                    </p:anim>
                                  </p:childTnLst>
                                </p:cTn>
                              </p:par>
                            </p:childTnLst>
                          </p:cTn>
                        </p:par>
                        <p:par>
                          <p:cTn id="107" fill="hold">
                            <p:stCondLst>
                              <p:cond delay="1250"/>
                            </p:stCondLst>
                            <p:childTnLst>
                              <p:par>
                                <p:cTn id="108" presetID="53" presetClass="entr" presetSubtype="16" fill="hold" nodeType="afterEffect">
                                  <p:stCondLst>
                                    <p:cond delay="0"/>
                                  </p:stCondLst>
                                  <p:childTnLst>
                                    <p:set>
                                      <p:cBhvr>
                                        <p:cTn id="109" dur="1" fill="hold">
                                          <p:stCondLst>
                                            <p:cond delay="0"/>
                                          </p:stCondLst>
                                        </p:cTn>
                                        <p:tgtEl>
                                          <p:spTgt spid="4"/>
                                        </p:tgtEl>
                                        <p:attrNameLst>
                                          <p:attrName>style.visibility</p:attrName>
                                        </p:attrNameLst>
                                      </p:cBhvr>
                                      <p:to>
                                        <p:strVal val="visible"/>
                                      </p:to>
                                    </p:set>
                                    <p:anim calcmode="lin" valueType="num">
                                      <p:cBhvr>
                                        <p:cTn id="110" dur="250" fill="hold"/>
                                        <p:tgtEl>
                                          <p:spTgt spid="4"/>
                                        </p:tgtEl>
                                        <p:attrNameLst>
                                          <p:attrName>ppt_w</p:attrName>
                                        </p:attrNameLst>
                                      </p:cBhvr>
                                      <p:tavLst>
                                        <p:tav tm="0">
                                          <p:val>
                                            <p:fltVal val="0"/>
                                          </p:val>
                                        </p:tav>
                                        <p:tav tm="100000">
                                          <p:val>
                                            <p:strVal val="#ppt_w"/>
                                          </p:val>
                                        </p:tav>
                                      </p:tavLst>
                                    </p:anim>
                                    <p:anim calcmode="lin" valueType="num">
                                      <p:cBhvr>
                                        <p:cTn id="111" dur="250" fill="hold"/>
                                        <p:tgtEl>
                                          <p:spTgt spid="4"/>
                                        </p:tgtEl>
                                        <p:attrNameLst>
                                          <p:attrName>ppt_h</p:attrName>
                                        </p:attrNameLst>
                                      </p:cBhvr>
                                      <p:tavLst>
                                        <p:tav tm="0">
                                          <p:val>
                                            <p:fltVal val="0"/>
                                          </p:val>
                                        </p:tav>
                                        <p:tav tm="100000">
                                          <p:val>
                                            <p:strVal val="#ppt_h"/>
                                          </p:val>
                                        </p:tav>
                                      </p:tavLst>
                                    </p:anim>
                                    <p:animEffect transition="in" filter="fade">
                                      <p:cBhvr>
                                        <p:cTn id="1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4" grpId="0"/>
      <p:bldP spid="118" grpId="0"/>
      <p:bldP spid="82" grpId="0"/>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38E6734-F7ED-4197-AE1C-DE222063D26D}"/>
              </a:ext>
            </a:extLst>
          </p:cNvPr>
          <p:cNvGrpSpPr/>
          <p:nvPr/>
        </p:nvGrpSpPr>
        <p:grpSpPr>
          <a:xfrm>
            <a:off x="1791222" y="0"/>
            <a:ext cx="10400778" cy="6858000"/>
            <a:chOff x="-290920" y="0"/>
            <a:chExt cx="12482920" cy="6858000"/>
          </a:xfrm>
        </p:grpSpPr>
        <p:sp>
          <p:nvSpPr>
            <p:cNvPr id="51" name="Rectangle 50">
              <a:extLst>
                <a:ext uri="{FF2B5EF4-FFF2-40B4-BE49-F238E27FC236}">
                  <a16:creationId xmlns:a16="http://schemas.microsoft.com/office/drawing/2014/main" id="{B7FF06C6-EDB2-4E2A-B33F-9667DAB48738}"/>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DD389168-73D4-4CCF-B806-15F4C9CFBC65}"/>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D36EBE0-2C84-494E-9C0B-54A6EFA86DA6}"/>
                </a:ext>
              </a:extLst>
            </p:cNvPr>
            <p:cNvSpPr txBox="1"/>
            <p:nvPr/>
          </p:nvSpPr>
          <p:spPr>
            <a:xfrm rot="16200000">
              <a:off x="10906172" y="3270832"/>
              <a:ext cx="1992086" cy="400110"/>
            </a:xfrm>
            <a:prstGeom prst="rect">
              <a:avLst/>
            </a:prstGeom>
            <a:noFill/>
          </p:spPr>
          <p:txBody>
            <a:bodyPr wrap="square" rtlCol="0">
              <a:spAutoFit/>
            </a:bodyPr>
            <a:lstStyle/>
            <a:p>
              <a:pPr lvl="0" algn="ctr"/>
              <a:r>
                <a:rPr lang="en-US" sz="2000" b="1" dirty="0">
                  <a:solidFill>
                    <a:srgbClr val="F0EEF0"/>
                  </a:solidFill>
                  <a:latin typeface="Tw Cen MT" panose="020B0602020104020603" pitchFamily="34" charset="0"/>
                </a:rPr>
                <a:t>Introduction</a:t>
              </a:r>
            </a:p>
          </p:txBody>
        </p:sp>
        <p:pic>
          <p:nvPicPr>
            <p:cNvPr id="54" name="Picture 53">
              <a:extLst>
                <a:ext uri="{FF2B5EF4-FFF2-40B4-BE49-F238E27FC236}">
                  <a16:creationId xmlns:a16="http://schemas.microsoft.com/office/drawing/2014/main" id="{FE3F6E56-804E-434E-AD42-D62A42CB30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208D727C-49D3-4C59-91D3-816C0DD22E21}"/>
              </a:ext>
            </a:extLst>
          </p:cNvPr>
          <p:cNvGrpSpPr/>
          <p:nvPr/>
        </p:nvGrpSpPr>
        <p:grpSpPr>
          <a:xfrm>
            <a:off x="10617246" y="2337439"/>
            <a:ext cx="1168400" cy="2360918"/>
            <a:chOff x="10492197" y="2337441"/>
            <a:chExt cx="1168400" cy="2360918"/>
          </a:xfrm>
        </p:grpSpPr>
        <p:sp>
          <p:nvSpPr>
            <p:cNvPr id="57" name="Freeform: Shape 56">
              <a:extLst>
                <a:ext uri="{FF2B5EF4-FFF2-40B4-BE49-F238E27FC236}">
                  <a16:creationId xmlns:a16="http://schemas.microsoft.com/office/drawing/2014/main" id="{6A173B44-EE6F-4236-9AB2-49524EA553D7}"/>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BA271034-9DEF-432C-A1F3-B6470D2555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7728BA24-99D1-4E44-98AC-50745A94AD6C}"/>
              </a:ext>
            </a:extLst>
          </p:cNvPr>
          <p:cNvGrpSpPr/>
          <p:nvPr/>
        </p:nvGrpSpPr>
        <p:grpSpPr>
          <a:xfrm>
            <a:off x="1975189" y="12943"/>
            <a:ext cx="9222290" cy="6858000"/>
            <a:chOff x="491575" y="0"/>
            <a:chExt cx="9961092" cy="6858000"/>
          </a:xfrm>
        </p:grpSpPr>
        <p:sp>
          <p:nvSpPr>
            <p:cNvPr id="61" name="Rectangle 60">
              <a:extLst>
                <a:ext uri="{FF2B5EF4-FFF2-40B4-BE49-F238E27FC236}">
                  <a16:creationId xmlns:a16="http://schemas.microsoft.com/office/drawing/2014/main" id="{1079FD4E-778D-428A-B08F-1B97893971C7}"/>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DB4514-65BA-420D-BBB3-CCF0A5B397C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4E9D2CC3-AE8C-4CF7-AC14-0BF3748D63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9241145" y="3247471"/>
              <a:ext cx="530600" cy="530600"/>
            </a:xfrm>
            <a:prstGeom prst="rect">
              <a:avLst/>
            </a:prstGeom>
          </p:spPr>
        </p:pic>
      </p:grpSp>
      <p:sp>
        <p:nvSpPr>
          <p:cNvPr id="81" name="TextBox 80">
            <a:extLst>
              <a:ext uri="{FF2B5EF4-FFF2-40B4-BE49-F238E27FC236}">
                <a16:creationId xmlns:a16="http://schemas.microsoft.com/office/drawing/2014/main" id="{90DCA374-CD21-448B-8791-8A04A9A9A552}"/>
              </a:ext>
            </a:extLst>
          </p:cNvPr>
          <p:cNvSpPr txBox="1"/>
          <p:nvPr/>
        </p:nvSpPr>
        <p:spPr>
          <a:xfrm rot="16200000">
            <a:off x="10413714" y="3234034"/>
            <a:ext cx="1992086" cy="389927"/>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sp>
        <p:nvSpPr>
          <p:cNvPr id="82" name="TextBox 81">
            <a:extLst>
              <a:ext uri="{FF2B5EF4-FFF2-40B4-BE49-F238E27FC236}">
                <a16:creationId xmlns:a16="http://schemas.microsoft.com/office/drawing/2014/main" id="{93EC5869-A976-4328-A864-2BB04E7E7BFC}"/>
              </a:ext>
            </a:extLst>
          </p:cNvPr>
          <p:cNvSpPr txBox="1"/>
          <p:nvPr/>
        </p:nvSpPr>
        <p:spPr>
          <a:xfrm rot="16200000">
            <a:off x="10018200" y="3150157"/>
            <a:ext cx="1992086" cy="830997"/>
          </a:xfrm>
          <a:prstGeom prst="rect">
            <a:avLst/>
          </a:prstGeom>
          <a:noFill/>
        </p:spPr>
        <p:txBody>
          <a:bodyPr wrap="square" rtlCol="0">
            <a:spAutoFit/>
          </a:bodyPr>
          <a:lstStyle/>
          <a:p>
            <a:pPr algn="ctr"/>
            <a:r>
              <a:rPr lang="en-GB" sz="1200" b="1" cap="all" dirty="0">
                <a:solidFill>
                  <a:schemeClr val="bg1"/>
                </a:solidFill>
              </a:rPr>
              <a:t>RESPONSE TO THE COVID19 PANDEMIC EFFECTS ON </a:t>
            </a:r>
            <a:r>
              <a:rPr lang="en-GB" sz="1200" b="1" cap="all" dirty="0" err="1">
                <a:solidFill>
                  <a:schemeClr val="bg1"/>
                </a:solidFill>
              </a:rPr>
              <a:t>HCD</a:t>
            </a:r>
            <a:endParaRPr lang="en-US" sz="1200" b="1" cap="all" dirty="0">
              <a:solidFill>
                <a:schemeClr val="bg1"/>
              </a:solidFill>
            </a:endParaRPr>
          </a:p>
          <a:p>
            <a:pPr algn="ctr"/>
            <a:endParaRPr lang="en-US" sz="1200" b="1" dirty="0">
              <a:solidFill>
                <a:schemeClr val="bg1"/>
              </a:solidFill>
              <a:latin typeface="Tw Cen MT" panose="020B0602020104020603" pitchFamily="34" charset="0"/>
            </a:endParaRPr>
          </a:p>
        </p:txBody>
      </p:sp>
      <p:grpSp>
        <p:nvGrpSpPr>
          <p:cNvPr id="6" name="Group 5"/>
          <p:cNvGrpSpPr/>
          <p:nvPr/>
        </p:nvGrpSpPr>
        <p:grpSpPr>
          <a:xfrm>
            <a:off x="7034089" y="1544198"/>
            <a:ext cx="4091132" cy="5311046"/>
            <a:chOff x="7034089" y="501041"/>
            <a:chExt cx="4091132" cy="6354203"/>
          </a:xfrm>
        </p:grpSpPr>
        <p:grpSp>
          <p:nvGrpSpPr>
            <p:cNvPr id="139" name="Group 138">
              <a:extLst>
                <a:ext uri="{FF2B5EF4-FFF2-40B4-BE49-F238E27FC236}">
                  <a16:creationId xmlns:a16="http://schemas.microsoft.com/office/drawing/2014/main" id="{9C2C176E-E246-4BBC-B0FB-8706F699C9DB}"/>
                </a:ext>
              </a:extLst>
            </p:cNvPr>
            <p:cNvGrpSpPr/>
            <p:nvPr/>
          </p:nvGrpSpPr>
          <p:grpSpPr>
            <a:xfrm>
              <a:off x="7794714" y="3630744"/>
              <a:ext cx="2871096" cy="3224500"/>
              <a:chOff x="2265079" y="1975656"/>
              <a:chExt cx="3028217" cy="2635783"/>
            </a:xfrm>
          </p:grpSpPr>
          <p:sp>
            <p:nvSpPr>
              <p:cNvPr id="163" name="Freeform: Shape 60">
                <a:extLst>
                  <a:ext uri="{FF2B5EF4-FFF2-40B4-BE49-F238E27FC236}">
                    <a16:creationId xmlns:a16="http://schemas.microsoft.com/office/drawing/2014/main" id="{284A45A4-8AD6-4CC6-BF88-4855531DBC9D}"/>
                  </a:ext>
                </a:extLst>
              </p:cNvPr>
              <p:cNvSpPr/>
              <p:nvPr/>
            </p:nvSpPr>
            <p:spPr>
              <a:xfrm>
                <a:off x="2265854" y="1975656"/>
                <a:ext cx="3026664" cy="2635783"/>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00BDFB"/>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4" name="Freeform: Shape 61">
                <a:extLst>
                  <a:ext uri="{FF2B5EF4-FFF2-40B4-BE49-F238E27FC236}">
                    <a16:creationId xmlns:a16="http://schemas.microsoft.com/office/drawing/2014/main" id="{31E39169-71B6-43B0-9067-E72AC4DE671D}"/>
                  </a:ext>
                </a:extLst>
              </p:cNvPr>
              <p:cNvSpPr/>
              <p:nvPr/>
            </p:nvSpPr>
            <p:spPr>
              <a:xfrm>
                <a:off x="2265079" y="1999706"/>
                <a:ext cx="3028217" cy="2544169"/>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140" name="Freeform: Shape 70">
              <a:extLst>
                <a:ext uri="{FF2B5EF4-FFF2-40B4-BE49-F238E27FC236}">
                  <a16:creationId xmlns:a16="http://schemas.microsoft.com/office/drawing/2014/main" id="{B748CEDB-8AD7-4710-8BAA-D296049EC930}"/>
                </a:ext>
              </a:extLst>
            </p:cNvPr>
            <p:cNvSpPr/>
            <p:nvPr/>
          </p:nvSpPr>
          <p:spPr>
            <a:xfrm>
              <a:off x="7285628" y="501041"/>
              <a:ext cx="2446931" cy="4550061"/>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defTabSz="9142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nvGrpSpPr>
            <p:cNvPr id="141" name="Group 140">
              <a:extLst>
                <a:ext uri="{FF2B5EF4-FFF2-40B4-BE49-F238E27FC236}">
                  <a16:creationId xmlns:a16="http://schemas.microsoft.com/office/drawing/2014/main" id="{D78D63F8-E2AF-445F-9DCD-3C2EC5529DD4}"/>
                </a:ext>
              </a:extLst>
            </p:cNvPr>
            <p:cNvGrpSpPr/>
            <p:nvPr/>
          </p:nvGrpSpPr>
          <p:grpSpPr>
            <a:xfrm>
              <a:off x="7034089" y="5061185"/>
              <a:ext cx="1578188" cy="1686249"/>
              <a:chOff x="431983" y="4945057"/>
              <a:chExt cx="1791643" cy="1483619"/>
            </a:xfrm>
          </p:grpSpPr>
          <p:sp>
            <p:nvSpPr>
              <p:cNvPr id="156" name="Rectangle 112">
                <a:extLst>
                  <a:ext uri="{FF2B5EF4-FFF2-40B4-BE49-F238E27FC236}">
                    <a16:creationId xmlns:a16="http://schemas.microsoft.com/office/drawing/2014/main" id="{1AD6FCFC-A4C5-4F34-8A3F-59EA25185DA8}"/>
                  </a:ext>
                </a:extLst>
              </p:cNvPr>
              <p:cNvSpPr/>
              <p:nvPr/>
            </p:nvSpPr>
            <p:spPr>
              <a:xfrm rot="10800000" flipH="1">
                <a:off x="431983" y="6207029"/>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ysClr val="window" lastClr="FFFFFF"/>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cs typeface="+mn-cs"/>
                </a:endParaRPr>
              </a:p>
            </p:txBody>
          </p:sp>
          <p:sp>
            <p:nvSpPr>
              <p:cNvPr id="157" name="Rectangle 98">
                <a:extLst>
                  <a:ext uri="{FF2B5EF4-FFF2-40B4-BE49-F238E27FC236}">
                    <a16:creationId xmlns:a16="http://schemas.microsoft.com/office/drawing/2014/main" id="{8BDD0985-68F5-4E35-A196-2B9C0288E59F}"/>
                  </a:ext>
                </a:extLst>
              </p:cNvPr>
              <p:cNvSpPr/>
              <p:nvPr/>
            </p:nvSpPr>
            <p:spPr>
              <a:xfrm rot="10800000" flipH="1">
                <a:off x="477202" y="5975783"/>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rgbClr val="565874"/>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cs typeface="+mn-cs"/>
                </a:endParaRPr>
              </a:p>
            </p:txBody>
          </p:sp>
          <p:sp>
            <p:nvSpPr>
              <p:cNvPr id="158" name="Rectangle 97">
                <a:extLst>
                  <a:ext uri="{FF2B5EF4-FFF2-40B4-BE49-F238E27FC236}">
                    <a16:creationId xmlns:a16="http://schemas.microsoft.com/office/drawing/2014/main" id="{7A22BA94-8175-4B99-B3B3-8451D869E8A2}"/>
                  </a:ext>
                </a:extLst>
              </p:cNvPr>
              <p:cNvSpPr/>
              <p:nvPr/>
            </p:nvSpPr>
            <p:spPr>
              <a:xfrm rot="10800000" flipH="1">
                <a:off x="608469" y="5777017"/>
                <a:ext cx="1438672" cy="177980"/>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rgbClr val="1ED0A6"/>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cs typeface="+mn-cs"/>
                </a:endParaRPr>
              </a:p>
            </p:txBody>
          </p:sp>
          <p:sp>
            <p:nvSpPr>
              <p:cNvPr id="159" name="Rectangle 26">
                <a:extLst>
                  <a:ext uri="{FF2B5EF4-FFF2-40B4-BE49-F238E27FC236}">
                    <a16:creationId xmlns:a16="http://schemas.microsoft.com/office/drawing/2014/main" id="{B2D87D39-0714-4524-9E0D-2A364D836A4A}"/>
                  </a:ext>
                </a:extLst>
              </p:cNvPr>
              <p:cNvSpPr/>
              <p:nvPr/>
            </p:nvSpPr>
            <p:spPr>
              <a:xfrm flipH="1" flipV="1">
                <a:off x="501262" y="5570427"/>
                <a:ext cx="1653085" cy="20450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rgbClr val="565874"/>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smtClean="0">
                  <a:ln>
                    <a:noFill/>
                  </a:ln>
                  <a:solidFill>
                    <a:prstClr val="white"/>
                  </a:solidFill>
                  <a:effectLst/>
                  <a:uLnTx/>
                  <a:uFillTx/>
                  <a:latin typeface="Arial"/>
                  <a:cs typeface="+mn-cs"/>
                </a:endParaRPr>
              </a:p>
            </p:txBody>
          </p:sp>
          <p:sp>
            <p:nvSpPr>
              <p:cNvPr id="160" name="Rectangle 39">
                <a:extLst>
                  <a:ext uri="{FF2B5EF4-FFF2-40B4-BE49-F238E27FC236}">
                    <a16:creationId xmlns:a16="http://schemas.microsoft.com/office/drawing/2014/main" id="{E3B4C681-8919-4CB0-AE58-7519A6D77234}"/>
                  </a:ext>
                </a:extLst>
              </p:cNvPr>
              <p:cNvSpPr/>
              <p:nvPr/>
            </p:nvSpPr>
            <p:spPr>
              <a:xfrm rot="10800000" flipV="1">
                <a:off x="523586" y="5358778"/>
                <a:ext cx="1608437" cy="198982"/>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ysClr val="window" lastClr="FFFFFF"/>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cs typeface="+mn-cs"/>
                </a:endParaRPr>
              </a:p>
            </p:txBody>
          </p:sp>
          <p:sp>
            <p:nvSpPr>
              <p:cNvPr id="161" name="Rectangle 112">
                <a:extLst>
                  <a:ext uri="{FF2B5EF4-FFF2-40B4-BE49-F238E27FC236}">
                    <a16:creationId xmlns:a16="http://schemas.microsoft.com/office/drawing/2014/main" id="{71DA8745-0441-4F55-B09E-469645FA072A}"/>
                  </a:ext>
                </a:extLst>
              </p:cNvPr>
              <p:cNvSpPr/>
              <p:nvPr/>
            </p:nvSpPr>
            <p:spPr>
              <a:xfrm rot="10800000" flipH="1">
                <a:off x="431983" y="5132611"/>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rgbClr val="1ED0A6"/>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cs typeface="+mn-cs"/>
                </a:endParaRPr>
              </a:p>
            </p:txBody>
          </p:sp>
          <p:sp>
            <p:nvSpPr>
              <p:cNvPr id="162" name="Rectangle 98">
                <a:extLst>
                  <a:ext uri="{FF2B5EF4-FFF2-40B4-BE49-F238E27FC236}">
                    <a16:creationId xmlns:a16="http://schemas.microsoft.com/office/drawing/2014/main" id="{CDD46143-73D7-4FC5-A52C-E87C81EC2C26}"/>
                  </a:ext>
                </a:extLst>
              </p:cNvPr>
              <p:cNvSpPr/>
              <p:nvPr/>
            </p:nvSpPr>
            <p:spPr>
              <a:xfrm rot="10800000" flipH="1">
                <a:off x="477203" y="4945057"/>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rgbClr val="1C82FF"/>
              </a:solidFill>
              <a:ln w="5715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smtClean="0">
                  <a:ln>
                    <a:noFill/>
                  </a:ln>
                  <a:solidFill>
                    <a:prstClr val="white"/>
                  </a:solidFill>
                  <a:effectLst/>
                  <a:uLnTx/>
                  <a:uFillTx/>
                  <a:latin typeface="Arial"/>
                  <a:cs typeface="+mn-cs"/>
                </a:endParaRPr>
              </a:p>
            </p:txBody>
          </p:sp>
        </p:grpSp>
        <p:grpSp>
          <p:nvGrpSpPr>
            <p:cNvPr id="142" name="Group 141">
              <a:extLst>
                <a:ext uri="{FF2B5EF4-FFF2-40B4-BE49-F238E27FC236}">
                  <a16:creationId xmlns:a16="http://schemas.microsoft.com/office/drawing/2014/main" id="{3DD5DD56-E624-4DC2-B17E-E3BBA7332D93}"/>
                </a:ext>
              </a:extLst>
            </p:cNvPr>
            <p:cNvGrpSpPr/>
            <p:nvPr/>
          </p:nvGrpSpPr>
          <p:grpSpPr>
            <a:xfrm>
              <a:off x="9874305" y="5332080"/>
              <a:ext cx="1250916" cy="1404528"/>
              <a:chOff x="4075906" y="5137696"/>
              <a:chExt cx="1420106" cy="1235751"/>
            </a:xfrm>
          </p:grpSpPr>
          <p:sp>
            <p:nvSpPr>
              <p:cNvPr id="151" name="Round Same Side Corner Rectangle 51">
                <a:extLst>
                  <a:ext uri="{FF2B5EF4-FFF2-40B4-BE49-F238E27FC236}">
                    <a16:creationId xmlns:a16="http://schemas.microsoft.com/office/drawing/2014/main" id="{0CDE2D98-654E-4702-98C7-2136B6AC1DA7}"/>
                  </a:ext>
                </a:extLst>
              </p:cNvPr>
              <p:cNvSpPr/>
              <p:nvPr/>
            </p:nvSpPr>
            <p:spPr>
              <a:xfrm rot="5400000" flipH="1">
                <a:off x="4674379" y="5298426"/>
                <a:ext cx="223160" cy="142010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565874"/>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smtClean="0">
                    <a:ln>
                      <a:noFill/>
                    </a:ln>
                    <a:solidFill>
                      <a:prstClr val="white"/>
                    </a:solidFill>
                    <a:effectLst/>
                    <a:uLnTx/>
                    <a:uFillTx/>
                    <a:latin typeface="Arial"/>
                    <a:cs typeface="+mn-cs"/>
                  </a:rPr>
                  <a:t>D</a:t>
                </a:r>
                <a:endParaRPr kumimoji="0" lang="ko-KR" altLang="en-US" sz="1200" b="0" i="0" u="none" strike="noStrike" kern="0" cap="none" spc="0" normalizeH="0" baseline="0" noProof="0" dirty="0" smtClean="0">
                  <a:ln>
                    <a:noFill/>
                  </a:ln>
                  <a:solidFill>
                    <a:prstClr val="white"/>
                  </a:solidFill>
                  <a:effectLst/>
                  <a:uLnTx/>
                  <a:uFillTx/>
                  <a:latin typeface="Arial"/>
                  <a:cs typeface="+mn-cs"/>
                </a:endParaRPr>
              </a:p>
            </p:txBody>
          </p:sp>
          <p:sp>
            <p:nvSpPr>
              <p:cNvPr id="152" name="Round Same Side Corner Rectangle 51">
                <a:extLst>
                  <a:ext uri="{FF2B5EF4-FFF2-40B4-BE49-F238E27FC236}">
                    <a16:creationId xmlns:a16="http://schemas.microsoft.com/office/drawing/2014/main" id="{7A9C4189-21B1-4BBD-84F9-FD25FF5F0017}"/>
                  </a:ext>
                </a:extLst>
              </p:cNvPr>
              <p:cNvSpPr/>
              <p:nvPr/>
            </p:nvSpPr>
            <p:spPr>
              <a:xfrm rot="16200000" flipH="1">
                <a:off x="4680603" y="5597643"/>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1C82FF"/>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smtClean="0">
                    <a:ln>
                      <a:noFill/>
                    </a:ln>
                    <a:solidFill>
                      <a:prstClr val="white"/>
                    </a:solidFill>
                    <a:effectLst/>
                    <a:uLnTx/>
                    <a:uFillTx/>
                    <a:latin typeface="Arial"/>
                    <a:cs typeface="+mn-cs"/>
                  </a:rPr>
                  <a:t>D</a:t>
                </a:r>
                <a:endParaRPr kumimoji="0" lang="ko-KR" altLang="en-US" sz="1200" b="0" i="0" u="none" strike="noStrike" kern="0" cap="none" spc="0" normalizeH="0" baseline="0" noProof="0" dirty="0" smtClean="0">
                  <a:ln>
                    <a:noFill/>
                  </a:ln>
                  <a:solidFill>
                    <a:prstClr val="white"/>
                  </a:solidFill>
                  <a:effectLst/>
                  <a:uLnTx/>
                  <a:uFillTx/>
                  <a:latin typeface="Arial"/>
                  <a:cs typeface="+mn-cs"/>
                </a:endParaRPr>
              </a:p>
            </p:txBody>
          </p:sp>
          <p:sp>
            <p:nvSpPr>
              <p:cNvPr id="153" name="Round Same Side Corner Rectangle 51">
                <a:extLst>
                  <a:ext uri="{FF2B5EF4-FFF2-40B4-BE49-F238E27FC236}">
                    <a16:creationId xmlns:a16="http://schemas.microsoft.com/office/drawing/2014/main" id="{D680304C-F5FD-431E-83A5-2E9386999FC0}"/>
                  </a:ext>
                </a:extLst>
              </p:cNvPr>
              <p:cNvSpPr/>
              <p:nvPr/>
            </p:nvSpPr>
            <p:spPr>
              <a:xfrm rot="16200000" flipH="1">
                <a:off x="4680603" y="5077728"/>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1ED0A6"/>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smtClean="0">
                    <a:ln>
                      <a:noFill/>
                    </a:ln>
                    <a:solidFill>
                      <a:prstClr val="white"/>
                    </a:solidFill>
                    <a:effectLst/>
                    <a:uLnTx/>
                    <a:uFillTx/>
                    <a:latin typeface="Arial"/>
                    <a:cs typeface="+mn-cs"/>
                  </a:rPr>
                  <a:t>D</a:t>
                </a:r>
                <a:endParaRPr kumimoji="0" lang="ko-KR" altLang="en-US" sz="1200" b="0" i="0" u="none" strike="noStrike" kern="0" cap="none" spc="0" normalizeH="0" baseline="0" noProof="0" dirty="0" smtClean="0">
                  <a:ln>
                    <a:noFill/>
                  </a:ln>
                  <a:solidFill>
                    <a:prstClr val="white"/>
                  </a:solidFill>
                  <a:effectLst/>
                  <a:uLnTx/>
                  <a:uFillTx/>
                  <a:latin typeface="Arial"/>
                  <a:cs typeface="+mn-cs"/>
                </a:endParaRPr>
              </a:p>
            </p:txBody>
          </p:sp>
          <p:sp>
            <p:nvSpPr>
              <p:cNvPr id="154" name="Round Same Side Corner Rectangle 51">
                <a:extLst>
                  <a:ext uri="{FF2B5EF4-FFF2-40B4-BE49-F238E27FC236}">
                    <a16:creationId xmlns:a16="http://schemas.microsoft.com/office/drawing/2014/main" id="{30A9CAEE-04EC-47B4-8527-E5EE80E920ED}"/>
                  </a:ext>
                </a:extLst>
              </p:cNvPr>
              <p:cNvSpPr/>
              <p:nvPr/>
            </p:nvSpPr>
            <p:spPr>
              <a:xfrm rot="16200000" flipH="1">
                <a:off x="4662514" y="4825671"/>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1C82FF"/>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smtClean="0">
                    <a:ln>
                      <a:noFill/>
                    </a:ln>
                    <a:solidFill>
                      <a:prstClr val="white"/>
                    </a:solidFill>
                    <a:effectLst/>
                    <a:uLnTx/>
                    <a:uFillTx/>
                    <a:latin typeface="Arial"/>
                    <a:cs typeface="+mn-cs"/>
                  </a:rPr>
                  <a:t>D</a:t>
                </a:r>
                <a:endParaRPr kumimoji="0" lang="ko-KR" altLang="en-US" sz="1200" b="0" i="0" u="none" strike="noStrike" kern="0" cap="none" spc="0" normalizeH="0" baseline="0" noProof="0" dirty="0" smtClean="0">
                  <a:ln>
                    <a:noFill/>
                  </a:ln>
                  <a:solidFill>
                    <a:prstClr val="white"/>
                  </a:solidFill>
                  <a:effectLst/>
                  <a:uLnTx/>
                  <a:uFillTx/>
                  <a:latin typeface="Arial"/>
                  <a:cs typeface="+mn-cs"/>
                </a:endParaRPr>
              </a:p>
            </p:txBody>
          </p:sp>
          <p:sp>
            <p:nvSpPr>
              <p:cNvPr id="155" name="Round Same Side Corner Rectangle 51">
                <a:extLst>
                  <a:ext uri="{FF2B5EF4-FFF2-40B4-BE49-F238E27FC236}">
                    <a16:creationId xmlns:a16="http://schemas.microsoft.com/office/drawing/2014/main" id="{93C44BBF-8AC6-48F1-96C4-F165AD8C6060}"/>
                  </a:ext>
                </a:extLst>
              </p:cNvPr>
              <p:cNvSpPr/>
              <p:nvPr/>
            </p:nvSpPr>
            <p:spPr>
              <a:xfrm rot="5400000" flipH="1">
                <a:off x="4697692" y="4572604"/>
                <a:ext cx="210712" cy="1340896"/>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ysClr val="window" lastClr="FFFFFF"/>
              </a:solidFill>
              <a:ln w="57150" cap="flat" cmpd="sng" algn="ctr">
                <a:solidFill>
                  <a:srgbClr val="565874"/>
                </a:solidFill>
                <a:prstDash val="solid"/>
                <a:miter lim="800000"/>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smtClean="0">
                    <a:ln>
                      <a:noFill/>
                    </a:ln>
                    <a:solidFill>
                      <a:prstClr val="white"/>
                    </a:solidFill>
                    <a:effectLst/>
                    <a:uLnTx/>
                    <a:uFillTx/>
                    <a:latin typeface="Arial"/>
                    <a:cs typeface="+mn-cs"/>
                  </a:rPr>
                  <a:t>D</a:t>
                </a:r>
                <a:endParaRPr kumimoji="0" lang="ko-KR" altLang="en-US" sz="1200" b="0" i="0" u="none" strike="noStrike" kern="0" cap="none" spc="0" normalizeH="0" baseline="0" noProof="0" dirty="0" smtClean="0">
                  <a:ln>
                    <a:noFill/>
                  </a:ln>
                  <a:solidFill>
                    <a:prstClr val="white"/>
                  </a:solidFill>
                  <a:effectLst/>
                  <a:uLnTx/>
                  <a:uFillTx/>
                  <a:latin typeface="Arial"/>
                  <a:cs typeface="+mn-cs"/>
                </a:endParaRPr>
              </a:p>
            </p:txBody>
          </p:sp>
        </p:grpSp>
      </p:grpSp>
      <p:grpSp>
        <p:nvGrpSpPr>
          <p:cNvPr id="12" name="Group 11"/>
          <p:cNvGrpSpPr/>
          <p:nvPr/>
        </p:nvGrpSpPr>
        <p:grpSpPr>
          <a:xfrm>
            <a:off x="2068553" y="1544198"/>
            <a:ext cx="4885483" cy="1359939"/>
            <a:chOff x="2068553" y="1544198"/>
            <a:chExt cx="4885483" cy="1359939"/>
          </a:xfrm>
        </p:grpSpPr>
        <p:sp>
          <p:nvSpPr>
            <p:cNvPr id="143" name="Rounded Rectangle 13">
              <a:extLst>
                <a:ext uri="{FF2B5EF4-FFF2-40B4-BE49-F238E27FC236}">
                  <a16:creationId xmlns:a16="http://schemas.microsoft.com/office/drawing/2014/main" id="{603C150A-684D-4467-9005-2CDBE0791ED7}"/>
                </a:ext>
              </a:extLst>
            </p:cNvPr>
            <p:cNvSpPr/>
            <p:nvPr/>
          </p:nvSpPr>
          <p:spPr>
            <a:xfrm>
              <a:off x="2068553" y="1544198"/>
              <a:ext cx="4885483" cy="1359939"/>
            </a:xfrm>
            <a:prstGeom prst="roundRect">
              <a:avLst>
                <a:gd name="adj" fmla="val 12448"/>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145" name="TextBox 144">
              <a:extLst>
                <a:ext uri="{FF2B5EF4-FFF2-40B4-BE49-F238E27FC236}">
                  <a16:creationId xmlns:a16="http://schemas.microsoft.com/office/drawing/2014/main" id="{E7165EB0-4551-4655-98B6-5F49BF0D42C7}"/>
                </a:ext>
              </a:extLst>
            </p:cNvPr>
            <p:cNvSpPr txBox="1"/>
            <p:nvPr/>
          </p:nvSpPr>
          <p:spPr>
            <a:xfrm>
              <a:off x="2202746" y="1639434"/>
              <a:ext cx="4676528" cy="1169551"/>
            </a:xfrm>
            <a:prstGeom prst="rect">
              <a:avLst/>
            </a:prstGeom>
            <a:noFill/>
          </p:spPr>
          <p:txBody>
            <a:bodyPr wrap="square" rtlCol="0">
              <a:spAutoFit/>
            </a:bodyPr>
            <a:lstStyle/>
            <a:p>
              <a:pPr lvl="0" defTabSz="914286"/>
              <a:r>
                <a:rPr lang="en-US" altLang="ko-KR" sz="1400" kern="0" dirty="0" smtClean="0">
                  <a:solidFill>
                    <a:prstClr val="black">
                      <a:lumMod val="75000"/>
                      <a:lumOff val="25000"/>
                    </a:prstClr>
                  </a:solidFill>
                  <a:cs typeface="Arial" pitchFamily="34" charset="0"/>
                </a:rPr>
                <a:t>•To </a:t>
              </a:r>
              <a:r>
                <a:rPr lang="en-US" altLang="ko-KR" sz="1400" kern="0" dirty="0">
                  <a:solidFill>
                    <a:prstClr val="black">
                      <a:lumMod val="75000"/>
                      <a:lumOff val="25000"/>
                    </a:prstClr>
                  </a:solidFill>
                  <a:cs typeface="Arial" pitchFamily="34" charset="0"/>
                </a:rPr>
                <a:t>adapt the activity implementation and/or methods</a:t>
              </a:r>
            </a:p>
            <a:p>
              <a:pPr lvl="0" defTabSz="914286"/>
              <a:r>
                <a:rPr lang="en-US" altLang="ko-KR" sz="1400" kern="0" dirty="0" smtClean="0">
                  <a:solidFill>
                    <a:prstClr val="black">
                      <a:lumMod val="75000"/>
                      <a:lumOff val="25000"/>
                    </a:prstClr>
                  </a:solidFill>
                  <a:cs typeface="Arial" pitchFamily="34" charset="0"/>
                </a:rPr>
                <a:t>•To </a:t>
              </a:r>
              <a:r>
                <a:rPr lang="en-US" altLang="ko-KR" sz="1400" kern="0" dirty="0">
                  <a:solidFill>
                    <a:prstClr val="black">
                      <a:lumMod val="75000"/>
                      <a:lumOff val="25000"/>
                    </a:prstClr>
                  </a:solidFill>
                  <a:cs typeface="Arial" pitchFamily="34" charset="0"/>
                </a:rPr>
                <a:t>assess new needs</a:t>
              </a:r>
            </a:p>
            <a:p>
              <a:pPr lvl="0" defTabSz="914286"/>
              <a:r>
                <a:rPr lang="en-US" altLang="ko-KR" sz="1400" kern="0" dirty="0" smtClean="0">
                  <a:solidFill>
                    <a:prstClr val="black">
                      <a:lumMod val="75000"/>
                      <a:lumOff val="25000"/>
                    </a:prstClr>
                  </a:solidFill>
                  <a:cs typeface="Arial" pitchFamily="34" charset="0"/>
                </a:rPr>
                <a:t>•To </a:t>
              </a:r>
              <a:r>
                <a:rPr lang="en-US" altLang="ko-KR" sz="1400" kern="0" dirty="0">
                  <a:solidFill>
                    <a:prstClr val="black">
                      <a:lumMod val="75000"/>
                      <a:lumOff val="25000"/>
                    </a:prstClr>
                  </a:solidFill>
                  <a:cs typeface="Arial" pitchFamily="34" charset="0"/>
                </a:rPr>
                <a:t>Offer new services and </a:t>
              </a:r>
            </a:p>
            <a:p>
              <a:pPr lvl="0" defTabSz="914286"/>
              <a:r>
                <a:rPr lang="en-US" altLang="ko-KR" sz="1400" kern="0" dirty="0" smtClean="0">
                  <a:solidFill>
                    <a:prstClr val="black">
                      <a:lumMod val="75000"/>
                      <a:lumOff val="25000"/>
                    </a:prstClr>
                  </a:solidFill>
                  <a:cs typeface="Arial" pitchFamily="34" charset="0"/>
                </a:rPr>
                <a:t>•To </a:t>
              </a:r>
              <a:r>
                <a:rPr lang="en-US" altLang="ko-KR" sz="1400" kern="0" dirty="0" err="1">
                  <a:solidFill>
                    <a:prstClr val="black">
                      <a:lumMod val="75000"/>
                      <a:lumOff val="25000"/>
                    </a:prstClr>
                  </a:solidFill>
                  <a:cs typeface="Arial" pitchFamily="34" charset="0"/>
                </a:rPr>
                <a:t>mobilise</a:t>
              </a:r>
              <a:r>
                <a:rPr lang="en-US" altLang="ko-KR" sz="1400" kern="0" dirty="0">
                  <a:solidFill>
                    <a:prstClr val="black">
                      <a:lumMod val="75000"/>
                      <a:lumOff val="25000"/>
                    </a:prstClr>
                  </a:solidFill>
                  <a:cs typeface="Arial" pitchFamily="34" charset="0"/>
                </a:rPr>
                <a:t> new resources, human and/or financial and/or physical</a:t>
              </a:r>
            </a:p>
          </p:txBody>
        </p:sp>
      </p:grpSp>
      <p:grpSp>
        <p:nvGrpSpPr>
          <p:cNvPr id="13" name="Group 12"/>
          <p:cNvGrpSpPr/>
          <p:nvPr/>
        </p:nvGrpSpPr>
        <p:grpSpPr>
          <a:xfrm>
            <a:off x="1975189" y="4211632"/>
            <a:ext cx="4954218" cy="1910592"/>
            <a:chOff x="1975189" y="4211632"/>
            <a:chExt cx="4954218" cy="1910592"/>
          </a:xfrm>
        </p:grpSpPr>
        <p:sp>
          <p:nvSpPr>
            <p:cNvPr id="144" name="Rounded Rectangle 14">
              <a:extLst>
                <a:ext uri="{FF2B5EF4-FFF2-40B4-BE49-F238E27FC236}">
                  <a16:creationId xmlns:a16="http://schemas.microsoft.com/office/drawing/2014/main" id="{5028E392-7C55-4609-908C-9031BA69C59E}"/>
                </a:ext>
              </a:extLst>
            </p:cNvPr>
            <p:cNvSpPr/>
            <p:nvPr/>
          </p:nvSpPr>
          <p:spPr>
            <a:xfrm>
              <a:off x="1975189" y="4211632"/>
              <a:ext cx="4954218" cy="1664370"/>
            </a:xfrm>
            <a:prstGeom prst="roundRect">
              <a:avLst>
                <a:gd name="adj" fmla="val 12448"/>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146" name="TextBox 145">
              <a:extLst>
                <a:ext uri="{FF2B5EF4-FFF2-40B4-BE49-F238E27FC236}">
                  <a16:creationId xmlns:a16="http://schemas.microsoft.com/office/drawing/2014/main" id="{0E7B1557-8FEF-4685-A91D-176EAA592221}"/>
                </a:ext>
              </a:extLst>
            </p:cNvPr>
            <p:cNvSpPr txBox="1"/>
            <p:nvPr/>
          </p:nvSpPr>
          <p:spPr>
            <a:xfrm>
              <a:off x="2110490" y="4306342"/>
              <a:ext cx="3388770" cy="1815882"/>
            </a:xfrm>
            <a:prstGeom prst="rect">
              <a:avLst/>
            </a:prstGeom>
            <a:noFill/>
          </p:spPr>
          <p:txBody>
            <a:bodyPr wrap="square" rtlCol="0">
              <a:spAutoFit/>
            </a:bodyPr>
            <a:lstStyle/>
            <a:p>
              <a:pPr lvl="0" defTabSz="914286"/>
              <a:r>
                <a:rPr lang="en-US" altLang="ko-KR" sz="1400" kern="0" dirty="0" smtClean="0">
                  <a:solidFill>
                    <a:prstClr val="black">
                      <a:lumMod val="75000"/>
                      <a:lumOff val="25000"/>
                    </a:prstClr>
                  </a:solidFill>
                  <a:cs typeface="Arial" pitchFamily="34" charset="0"/>
                </a:rPr>
                <a:t>•To </a:t>
              </a:r>
              <a:r>
                <a:rPr lang="en-US" altLang="ko-KR" sz="1400" kern="0" dirty="0">
                  <a:solidFill>
                    <a:prstClr val="black">
                      <a:lumMod val="75000"/>
                      <a:lumOff val="25000"/>
                    </a:prstClr>
                  </a:solidFill>
                  <a:cs typeface="Arial" pitchFamily="34" charset="0"/>
                </a:rPr>
                <a:t>offer new services </a:t>
              </a:r>
            </a:p>
            <a:p>
              <a:pPr lvl="0" defTabSz="914286"/>
              <a:r>
                <a:rPr lang="en-US" altLang="ko-KR" sz="1400" kern="0" dirty="0" smtClean="0">
                  <a:solidFill>
                    <a:prstClr val="black">
                      <a:lumMod val="75000"/>
                      <a:lumOff val="25000"/>
                    </a:prstClr>
                  </a:solidFill>
                  <a:cs typeface="Arial" pitchFamily="34" charset="0"/>
                </a:rPr>
                <a:t>•To </a:t>
              </a:r>
              <a:r>
                <a:rPr lang="en-US" altLang="ko-KR" sz="1400" kern="0" dirty="0">
                  <a:solidFill>
                    <a:prstClr val="black">
                      <a:lumMod val="75000"/>
                      <a:lumOff val="25000"/>
                    </a:prstClr>
                  </a:solidFill>
                  <a:cs typeface="Arial" pitchFamily="34" charset="0"/>
                </a:rPr>
                <a:t>re -train our staff members and/or volunteers </a:t>
              </a:r>
              <a:endParaRPr lang="en-US" altLang="ko-KR" sz="1400" kern="0" dirty="0" smtClean="0">
                <a:solidFill>
                  <a:prstClr val="black">
                    <a:lumMod val="75000"/>
                    <a:lumOff val="25000"/>
                  </a:prstClr>
                </a:solidFill>
                <a:cs typeface="Arial" pitchFamily="34" charset="0"/>
              </a:endParaRPr>
            </a:p>
            <a:p>
              <a:pPr lvl="0" defTabSz="914286"/>
              <a:r>
                <a:rPr lang="en-US" altLang="ko-KR" sz="1400" kern="0" dirty="0" smtClean="0">
                  <a:solidFill>
                    <a:prstClr val="black">
                      <a:lumMod val="75000"/>
                      <a:lumOff val="25000"/>
                    </a:prstClr>
                  </a:solidFill>
                  <a:cs typeface="Arial" pitchFamily="34" charset="0"/>
                </a:rPr>
                <a:t>•To </a:t>
              </a:r>
              <a:r>
                <a:rPr lang="en-US" altLang="ko-KR" sz="1400" kern="0" dirty="0">
                  <a:solidFill>
                    <a:prstClr val="black">
                      <a:lumMod val="75000"/>
                      <a:lumOff val="25000"/>
                    </a:prstClr>
                  </a:solidFill>
                  <a:cs typeface="Arial" pitchFamily="34" charset="0"/>
                </a:rPr>
                <a:t>attract additional funds </a:t>
              </a:r>
            </a:p>
            <a:p>
              <a:pPr lvl="0" defTabSz="914286"/>
              <a:r>
                <a:rPr lang="en-US" altLang="ko-KR" sz="1400" kern="0" dirty="0" smtClean="0">
                  <a:solidFill>
                    <a:prstClr val="black">
                      <a:lumMod val="75000"/>
                      <a:lumOff val="25000"/>
                    </a:prstClr>
                  </a:solidFill>
                  <a:cs typeface="Arial" pitchFamily="34" charset="0"/>
                </a:rPr>
                <a:t>•To </a:t>
              </a:r>
              <a:r>
                <a:rPr lang="en-US" altLang="ko-KR" sz="1400" kern="0" dirty="0">
                  <a:solidFill>
                    <a:prstClr val="black">
                      <a:lumMod val="75000"/>
                      <a:lumOff val="25000"/>
                    </a:prstClr>
                  </a:solidFill>
                  <a:cs typeface="Arial" pitchFamily="34" charset="0"/>
                </a:rPr>
                <a:t>cooperate with other </a:t>
              </a:r>
              <a:r>
                <a:rPr lang="en-US" altLang="ko-KR" sz="1400" kern="0" dirty="0" err="1">
                  <a:solidFill>
                    <a:prstClr val="black">
                      <a:lumMod val="75000"/>
                      <a:lumOff val="25000"/>
                    </a:prstClr>
                  </a:solidFill>
                  <a:cs typeface="Arial" pitchFamily="34" charset="0"/>
                </a:rPr>
                <a:t>organisations</a:t>
              </a:r>
              <a:r>
                <a:rPr lang="en-US" altLang="ko-KR" sz="1400" kern="0" dirty="0">
                  <a:solidFill>
                    <a:prstClr val="black">
                      <a:lumMod val="75000"/>
                      <a:lumOff val="25000"/>
                    </a:prstClr>
                  </a:solidFill>
                  <a:cs typeface="Arial" pitchFamily="34" charset="0"/>
                </a:rPr>
                <a:t> </a:t>
              </a:r>
            </a:p>
            <a:p>
              <a:pPr lvl="0" defTabSz="914286"/>
              <a:r>
                <a:rPr lang="en-US" altLang="ko-KR" sz="1400" kern="0" dirty="0" smtClean="0">
                  <a:solidFill>
                    <a:prstClr val="black">
                      <a:lumMod val="75000"/>
                      <a:lumOff val="25000"/>
                    </a:prstClr>
                  </a:solidFill>
                  <a:cs typeface="Arial" pitchFamily="34" charset="0"/>
                </a:rPr>
                <a:t>•To </a:t>
              </a:r>
              <a:r>
                <a:rPr lang="en-US" altLang="ko-KR" sz="1400" kern="0" dirty="0">
                  <a:solidFill>
                    <a:prstClr val="black">
                      <a:lumMod val="75000"/>
                      <a:lumOff val="25000"/>
                    </a:prstClr>
                  </a:solidFill>
                  <a:cs typeface="Arial" pitchFamily="34" charset="0"/>
                </a:rPr>
                <a:t>improve our </a:t>
              </a:r>
              <a:r>
                <a:rPr lang="en-US" altLang="ko-KR" sz="1400" kern="0" dirty="0" err="1">
                  <a:solidFill>
                    <a:prstClr val="black">
                      <a:lumMod val="75000"/>
                      <a:lumOff val="25000"/>
                    </a:prstClr>
                  </a:solidFill>
                  <a:cs typeface="Arial" pitchFamily="34" charset="0"/>
                </a:rPr>
                <a:t>organisational</a:t>
              </a:r>
              <a:r>
                <a:rPr lang="en-US" altLang="ko-KR" sz="1400" kern="0" dirty="0">
                  <a:solidFill>
                    <a:prstClr val="black">
                      <a:lumMod val="75000"/>
                      <a:lumOff val="25000"/>
                    </a:prstClr>
                  </a:solidFill>
                  <a:cs typeface="Arial" pitchFamily="34" charset="0"/>
                </a:rPr>
                <a:t> skills </a:t>
              </a:r>
            </a:p>
            <a:p>
              <a:pPr lvl="0" defTabSz="914286"/>
              <a:r>
                <a:rPr lang="en-US" altLang="ko-KR" sz="1400" kern="0" dirty="0" smtClean="0">
                  <a:solidFill>
                    <a:prstClr val="black">
                      <a:lumMod val="75000"/>
                      <a:lumOff val="25000"/>
                    </a:prstClr>
                  </a:solidFill>
                  <a:cs typeface="Arial" pitchFamily="34" charset="0"/>
                </a:rPr>
                <a:t>•To </a:t>
              </a:r>
              <a:r>
                <a:rPr lang="en-US" altLang="ko-KR" sz="1400" kern="0" dirty="0">
                  <a:solidFill>
                    <a:prstClr val="black">
                      <a:lumMod val="75000"/>
                      <a:lumOff val="25000"/>
                    </a:prstClr>
                  </a:solidFill>
                  <a:cs typeface="Arial" pitchFamily="34" charset="0"/>
                </a:rPr>
                <a:t>increase our expertise </a:t>
              </a:r>
            </a:p>
            <a:p>
              <a:pPr marL="0" marR="0" lvl="0" indent="0" defTabSz="914286"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smtClean="0">
                  <a:ln>
                    <a:noFill/>
                  </a:ln>
                  <a:solidFill>
                    <a:prstClr val="black">
                      <a:lumMod val="75000"/>
                      <a:lumOff val="25000"/>
                    </a:prstClr>
                  </a:solidFill>
                  <a:effectLst/>
                  <a:uLnTx/>
                  <a:uFillTx/>
                  <a:cs typeface="Arial" pitchFamily="34" charset="0"/>
                </a:rPr>
                <a:t>.</a:t>
              </a:r>
              <a:endParaRPr kumimoji="0" lang="ko-KR" altLang="en-US" sz="1400" b="0" i="0" u="none" strike="noStrike" kern="0" cap="none" spc="0" normalizeH="0" baseline="0" noProof="0" dirty="0" smtClean="0">
                <a:ln>
                  <a:noFill/>
                </a:ln>
                <a:solidFill>
                  <a:prstClr val="black">
                    <a:lumMod val="75000"/>
                    <a:lumOff val="25000"/>
                  </a:prstClr>
                </a:solidFill>
                <a:effectLst/>
                <a:uLnTx/>
                <a:uFillTx/>
                <a:cs typeface="Arial" pitchFamily="34" charset="0"/>
              </a:endParaRPr>
            </a:p>
          </p:txBody>
        </p:sp>
      </p:grpSp>
      <p:grpSp>
        <p:nvGrpSpPr>
          <p:cNvPr id="9" name="Group 8"/>
          <p:cNvGrpSpPr/>
          <p:nvPr/>
        </p:nvGrpSpPr>
        <p:grpSpPr>
          <a:xfrm>
            <a:off x="2502321" y="865700"/>
            <a:ext cx="5643874" cy="646331"/>
            <a:chOff x="2502321" y="865700"/>
            <a:chExt cx="5643874" cy="646331"/>
          </a:xfrm>
        </p:grpSpPr>
        <p:sp>
          <p:nvSpPr>
            <p:cNvPr id="147" name="TextBox 146">
              <a:extLst>
                <a:ext uri="{FF2B5EF4-FFF2-40B4-BE49-F238E27FC236}">
                  <a16:creationId xmlns:a16="http://schemas.microsoft.com/office/drawing/2014/main" id="{FED83530-88C0-4EDE-9671-D9E8C043BA67}"/>
                </a:ext>
              </a:extLst>
            </p:cNvPr>
            <p:cNvSpPr txBox="1"/>
            <p:nvPr/>
          </p:nvSpPr>
          <p:spPr>
            <a:xfrm>
              <a:off x="2964968" y="865700"/>
              <a:ext cx="5181227" cy="646331"/>
            </a:xfrm>
            <a:prstGeom prst="rect">
              <a:avLst/>
            </a:prstGeom>
            <a:noFill/>
          </p:spPr>
          <p:txBody>
            <a:bodyPr wrap="none" rtlCol="0">
              <a:spAutoFit/>
            </a:bodyPr>
            <a:lstStyle/>
            <a:p>
              <a:pPr lvl="0" defTabSz="914286"/>
              <a:r>
                <a:rPr lang="en-US" altLang="ko-KR" sz="3600" b="1" kern="0" dirty="0">
                  <a:solidFill>
                    <a:srgbClr val="1ED0A6"/>
                  </a:solidFill>
                  <a:cs typeface="Arial" pitchFamily="34" charset="0"/>
                </a:rPr>
                <a:t>96% </a:t>
              </a:r>
              <a:r>
                <a:rPr lang="en-US" altLang="ko-KR" sz="2000" b="1" kern="0" dirty="0">
                  <a:solidFill>
                    <a:srgbClr val="1ED0A6"/>
                  </a:solidFill>
                  <a:cs typeface="Arial" pitchFamily="34" charset="0"/>
                </a:rPr>
                <a:t>have learned short-term lessons</a:t>
              </a:r>
              <a:endParaRPr kumimoji="0" lang="ko-KR" altLang="en-US" sz="2000" b="1" i="0" u="none" strike="noStrike" kern="0" cap="none" spc="0" normalizeH="0" baseline="0" noProof="0" dirty="0" smtClean="0">
                <a:ln>
                  <a:noFill/>
                </a:ln>
                <a:solidFill>
                  <a:srgbClr val="1ED0A6"/>
                </a:solidFill>
                <a:effectLst/>
                <a:uLnTx/>
                <a:uFillTx/>
                <a:cs typeface="Arial" pitchFamily="34" charset="0"/>
              </a:endParaRPr>
            </a:p>
          </p:txBody>
        </p:sp>
        <p:sp>
          <p:nvSpPr>
            <p:cNvPr id="166" name="Round Same Side Corner Rectangle 8">
              <a:extLst>
                <a:ext uri="{FF2B5EF4-FFF2-40B4-BE49-F238E27FC236}">
                  <a16:creationId xmlns:a16="http://schemas.microsoft.com/office/drawing/2014/main" id="{E4451B41-2F0A-4F98-8F16-0D0192492445}"/>
                </a:ext>
              </a:extLst>
            </p:cNvPr>
            <p:cNvSpPr/>
            <p:nvPr/>
          </p:nvSpPr>
          <p:spPr>
            <a:xfrm>
              <a:off x="2502321" y="937104"/>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1ED0A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cs typeface="+mn-cs"/>
              </a:endParaRPr>
            </a:p>
          </p:txBody>
        </p:sp>
      </p:grpSp>
      <p:grpSp>
        <p:nvGrpSpPr>
          <p:cNvPr id="11" name="Group 10"/>
          <p:cNvGrpSpPr/>
          <p:nvPr/>
        </p:nvGrpSpPr>
        <p:grpSpPr>
          <a:xfrm>
            <a:off x="2202746" y="3456672"/>
            <a:ext cx="5806107" cy="701162"/>
            <a:chOff x="2202746" y="3456672"/>
            <a:chExt cx="5806107" cy="701162"/>
          </a:xfrm>
        </p:grpSpPr>
        <p:sp>
          <p:nvSpPr>
            <p:cNvPr id="148" name="TextBox 147">
              <a:extLst>
                <a:ext uri="{FF2B5EF4-FFF2-40B4-BE49-F238E27FC236}">
                  <a16:creationId xmlns:a16="http://schemas.microsoft.com/office/drawing/2014/main" id="{83FDE553-57E3-46D5-B90F-9BCBE16194B6}"/>
                </a:ext>
              </a:extLst>
            </p:cNvPr>
            <p:cNvSpPr txBox="1"/>
            <p:nvPr/>
          </p:nvSpPr>
          <p:spPr>
            <a:xfrm>
              <a:off x="2856480" y="3456672"/>
              <a:ext cx="5152373" cy="646331"/>
            </a:xfrm>
            <a:prstGeom prst="rect">
              <a:avLst/>
            </a:prstGeom>
            <a:noFill/>
          </p:spPr>
          <p:txBody>
            <a:bodyPr wrap="none" rtlCol="0">
              <a:spAutoFit/>
            </a:bodyPr>
            <a:lstStyle/>
            <a:p>
              <a:pPr lvl="0" defTabSz="914286"/>
              <a:r>
                <a:rPr lang="en-US" altLang="ko-KR" sz="3600" b="1" kern="0" dirty="0">
                  <a:solidFill>
                    <a:srgbClr val="00BDFB"/>
                  </a:solidFill>
                  <a:cs typeface="Arial" pitchFamily="34" charset="0"/>
                </a:rPr>
                <a:t>89% </a:t>
              </a:r>
              <a:r>
                <a:rPr lang="en-US" altLang="ko-KR" sz="2000" b="1" kern="0" dirty="0">
                  <a:solidFill>
                    <a:srgbClr val="00BDFB"/>
                  </a:solidFill>
                  <a:cs typeface="Arial" pitchFamily="34" charset="0"/>
                </a:rPr>
                <a:t>have learned long-term </a:t>
              </a:r>
              <a:r>
                <a:rPr lang="en-US" altLang="ko-KR" sz="2000" b="1" kern="0" dirty="0" smtClean="0">
                  <a:solidFill>
                    <a:srgbClr val="00BDFB"/>
                  </a:solidFill>
                  <a:cs typeface="Arial" pitchFamily="34" charset="0"/>
                </a:rPr>
                <a:t>lessons </a:t>
              </a:r>
              <a:endParaRPr lang="en-US" altLang="ko-KR" sz="2000" b="1" kern="0" dirty="0">
                <a:solidFill>
                  <a:srgbClr val="00BDFB"/>
                </a:solidFill>
                <a:cs typeface="Arial" pitchFamily="34" charset="0"/>
              </a:endParaRPr>
            </a:p>
          </p:txBody>
        </p:sp>
        <p:sp>
          <p:nvSpPr>
            <p:cNvPr id="149" name="Round Same Side Corner Rectangle 8">
              <a:extLst>
                <a:ext uri="{FF2B5EF4-FFF2-40B4-BE49-F238E27FC236}">
                  <a16:creationId xmlns:a16="http://schemas.microsoft.com/office/drawing/2014/main" id="{FA767B84-0D43-4084-8941-CA1469D9A8FF}"/>
                </a:ext>
              </a:extLst>
            </p:cNvPr>
            <p:cNvSpPr>
              <a:spLocks noChangeAspect="1"/>
            </p:cNvSpPr>
            <p:nvPr/>
          </p:nvSpPr>
          <p:spPr>
            <a:xfrm>
              <a:off x="2202746" y="3638190"/>
              <a:ext cx="152912" cy="51964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BDFB"/>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cs typeface="+mn-cs"/>
              </a:endParaRPr>
            </a:p>
          </p:txBody>
        </p:sp>
        <p:sp>
          <p:nvSpPr>
            <p:cNvPr id="167" name="Round Same Side Corner Rectangle 8">
              <a:extLst>
                <a:ext uri="{FF2B5EF4-FFF2-40B4-BE49-F238E27FC236}">
                  <a16:creationId xmlns:a16="http://schemas.microsoft.com/office/drawing/2014/main" id="{FA767B84-0D43-4084-8941-CA1469D9A8FF}"/>
                </a:ext>
              </a:extLst>
            </p:cNvPr>
            <p:cNvSpPr>
              <a:spLocks noChangeAspect="1"/>
            </p:cNvSpPr>
            <p:nvPr/>
          </p:nvSpPr>
          <p:spPr>
            <a:xfrm>
              <a:off x="2355254" y="3627655"/>
              <a:ext cx="152912" cy="51964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BDFB"/>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cs typeface="+mn-cs"/>
              </a:endParaRPr>
            </a:p>
          </p:txBody>
        </p:sp>
        <p:sp>
          <p:nvSpPr>
            <p:cNvPr id="168" name="Round Same Side Corner Rectangle 8">
              <a:extLst>
                <a:ext uri="{FF2B5EF4-FFF2-40B4-BE49-F238E27FC236}">
                  <a16:creationId xmlns:a16="http://schemas.microsoft.com/office/drawing/2014/main" id="{FA767B84-0D43-4084-8941-CA1469D9A8FF}"/>
                </a:ext>
              </a:extLst>
            </p:cNvPr>
            <p:cNvSpPr>
              <a:spLocks noChangeAspect="1"/>
            </p:cNvSpPr>
            <p:nvPr/>
          </p:nvSpPr>
          <p:spPr>
            <a:xfrm>
              <a:off x="2520362" y="3638190"/>
              <a:ext cx="152912" cy="51964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BDFB"/>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cs typeface="+mn-cs"/>
              </a:endParaRPr>
            </a:p>
          </p:txBody>
        </p:sp>
        <p:sp>
          <p:nvSpPr>
            <p:cNvPr id="169" name="Round Same Side Corner Rectangle 8">
              <a:extLst>
                <a:ext uri="{FF2B5EF4-FFF2-40B4-BE49-F238E27FC236}">
                  <a16:creationId xmlns:a16="http://schemas.microsoft.com/office/drawing/2014/main" id="{FA767B84-0D43-4084-8941-CA1469D9A8FF}"/>
                </a:ext>
              </a:extLst>
            </p:cNvPr>
            <p:cNvSpPr>
              <a:spLocks noChangeAspect="1"/>
            </p:cNvSpPr>
            <p:nvPr/>
          </p:nvSpPr>
          <p:spPr>
            <a:xfrm>
              <a:off x="2685066" y="3632469"/>
              <a:ext cx="152912" cy="519644"/>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BDFB"/>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smtClean="0">
                <a:ln>
                  <a:noFill/>
                </a:ln>
                <a:solidFill>
                  <a:prstClr val="white"/>
                </a:solidFill>
                <a:effectLst/>
                <a:uLnTx/>
                <a:uFillTx/>
                <a:latin typeface="Arial"/>
                <a:cs typeface="+mn-cs"/>
              </a:endParaRPr>
            </a:p>
          </p:txBody>
        </p:sp>
      </p:grpSp>
      <p:sp>
        <p:nvSpPr>
          <p:cNvPr id="170" name="TextBox 169"/>
          <p:cNvSpPr txBox="1"/>
          <p:nvPr/>
        </p:nvSpPr>
        <p:spPr>
          <a:xfrm rot="1287946">
            <a:off x="6892340" y="723041"/>
            <a:ext cx="4213223" cy="1452384"/>
          </a:xfrm>
          <a:prstGeom prst="cloudCallout">
            <a:avLst>
              <a:gd name="adj1" fmla="val -33914"/>
              <a:gd name="adj2" fmla="val 59734"/>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sz="1400" b="1" dirty="0">
                <a:solidFill>
                  <a:schemeClr val="tx1"/>
                </a:solidFill>
              </a:rPr>
              <a:t>Both results from lessons learnt show the resilience of </a:t>
            </a:r>
            <a:r>
              <a:rPr lang="en-GB" sz="1400" b="1" dirty="0" err="1">
                <a:solidFill>
                  <a:schemeClr val="tx1"/>
                </a:solidFill>
              </a:rPr>
              <a:t>CSOs</a:t>
            </a:r>
            <a:r>
              <a:rPr lang="en-GB" sz="1400" b="1" dirty="0">
                <a:solidFill>
                  <a:schemeClr val="tx1"/>
                </a:solidFill>
              </a:rPr>
              <a:t> during </a:t>
            </a:r>
            <a:r>
              <a:rPr lang="en-GB" sz="1400" b="1" dirty="0" err="1">
                <a:solidFill>
                  <a:schemeClr val="tx1"/>
                </a:solidFill>
              </a:rPr>
              <a:t>COVID</a:t>
            </a:r>
            <a:r>
              <a:rPr lang="en-GB" sz="1400" b="1" dirty="0">
                <a:solidFill>
                  <a:schemeClr val="tx1"/>
                </a:solidFill>
              </a:rPr>
              <a:t> 19 pandemic crisis. </a:t>
            </a:r>
            <a:endParaRPr lang="en-US" sz="1400" dirty="0"/>
          </a:p>
        </p:txBody>
      </p:sp>
    </p:spTree>
    <p:extLst>
      <p:ext uri="{BB962C8B-B14F-4D97-AF65-F5344CB8AC3E}">
        <p14:creationId xmlns:p14="http://schemas.microsoft.com/office/powerpoint/2010/main" val="3567575874"/>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000" fill="hold"/>
                                        <p:tgtEl>
                                          <p:spTgt spid="82"/>
                                        </p:tgtEl>
                                        <p:attrNameLst>
                                          <p:attrName>ppt_w</p:attrName>
                                        </p:attrNameLst>
                                      </p:cBhvr>
                                      <p:tavLst>
                                        <p:tav tm="0">
                                          <p:val>
                                            <p:fltVal val="0"/>
                                          </p:val>
                                        </p:tav>
                                        <p:tav tm="100000">
                                          <p:val>
                                            <p:strVal val="#ppt_w"/>
                                          </p:val>
                                        </p:tav>
                                      </p:tavLst>
                                    </p:anim>
                                    <p:anim calcmode="lin" valueType="num">
                                      <p:cBhvr>
                                        <p:cTn id="8" dur="1000" fill="hold"/>
                                        <p:tgtEl>
                                          <p:spTgt spid="82"/>
                                        </p:tgtEl>
                                        <p:attrNameLst>
                                          <p:attrName>ppt_h</p:attrName>
                                        </p:attrNameLst>
                                      </p:cBhvr>
                                      <p:tavLst>
                                        <p:tav tm="0">
                                          <p:val>
                                            <p:fltVal val="0"/>
                                          </p:val>
                                        </p:tav>
                                        <p:tav tm="100000">
                                          <p:val>
                                            <p:strVal val="#ppt_h"/>
                                          </p:val>
                                        </p:tav>
                                      </p:tavLst>
                                    </p:anim>
                                    <p:anim calcmode="lin" valueType="num">
                                      <p:cBhvr>
                                        <p:cTn id="9" dur="1000" fill="hold"/>
                                        <p:tgtEl>
                                          <p:spTgt spid="82"/>
                                        </p:tgtEl>
                                        <p:attrNameLst>
                                          <p:attrName>style.rotation</p:attrName>
                                        </p:attrNameLst>
                                      </p:cBhvr>
                                      <p:tavLst>
                                        <p:tav tm="0">
                                          <p:val>
                                            <p:fltVal val="90"/>
                                          </p:val>
                                        </p:tav>
                                        <p:tav tm="100000">
                                          <p:val>
                                            <p:fltVal val="0"/>
                                          </p:val>
                                        </p:tav>
                                      </p:tavLst>
                                    </p:anim>
                                    <p:animEffect transition="in" filter="fade">
                                      <p:cBhvr>
                                        <p:cTn id="10" dur="1000"/>
                                        <p:tgtEl>
                                          <p:spTgt spid="82"/>
                                        </p:tgtEl>
                                      </p:cBhvr>
                                    </p:animEffect>
                                  </p:childTnLst>
                                </p:cTn>
                              </p:par>
                              <p:par>
                                <p:cTn id="11" presetID="3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1000" fill="hold"/>
                                        <p:tgtEl>
                                          <p:spTgt spid="60"/>
                                        </p:tgtEl>
                                        <p:attrNameLst>
                                          <p:attrName>ppt_w</p:attrName>
                                        </p:attrNameLst>
                                      </p:cBhvr>
                                      <p:tavLst>
                                        <p:tav tm="0">
                                          <p:val>
                                            <p:fltVal val="0"/>
                                          </p:val>
                                        </p:tav>
                                        <p:tav tm="100000">
                                          <p:val>
                                            <p:strVal val="#ppt_w"/>
                                          </p:val>
                                        </p:tav>
                                      </p:tavLst>
                                    </p:anim>
                                    <p:anim calcmode="lin" valueType="num">
                                      <p:cBhvr>
                                        <p:cTn id="14" dur="1000" fill="hold"/>
                                        <p:tgtEl>
                                          <p:spTgt spid="60"/>
                                        </p:tgtEl>
                                        <p:attrNameLst>
                                          <p:attrName>ppt_h</p:attrName>
                                        </p:attrNameLst>
                                      </p:cBhvr>
                                      <p:tavLst>
                                        <p:tav tm="0">
                                          <p:val>
                                            <p:fltVal val="0"/>
                                          </p:val>
                                        </p:tav>
                                        <p:tav tm="100000">
                                          <p:val>
                                            <p:strVal val="#ppt_h"/>
                                          </p:val>
                                        </p:tav>
                                      </p:tavLst>
                                    </p:anim>
                                    <p:anim calcmode="lin" valueType="num">
                                      <p:cBhvr>
                                        <p:cTn id="15" dur="1000" fill="hold"/>
                                        <p:tgtEl>
                                          <p:spTgt spid="60"/>
                                        </p:tgtEl>
                                        <p:attrNameLst>
                                          <p:attrName>style.rotation</p:attrName>
                                        </p:attrNameLst>
                                      </p:cBhvr>
                                      <p:tavLst>
                                        <p:tav tm="0">
                                          <p:val>
                                            <p:fltVal val="90"/>
                                          </p:val>
                                        </p:tav>
                                        <p:tav tm="100000">
                                          <p:val>
                                            <p:fltVal val="0"/>
                                          </p:val>
                                        </p:tav>
                                      </p:tavLst>
                                    </p:anim>
                                    <p:animEffect transition="in" filter="fade">
                                      <p:cBhvr>
                                        <p:cTn id="16" dur="10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fade">
                                      <p:cBhvr>
                                        <p:cTn id="49" dur="1000"/>
                                        <p:tgtEl>
                                          <p:spTgt spid="170"/>
                                        </p:tgtEl>
                                      </p:cBhvr>
                                    </p:animEffect>
                                    <p:anim calcmode="lin" valueType="num">
                                      <p:cBhvr>
                                        <p:cTn id="50" dur="1000" fill="hold"/>
                                        <p:tgtEl>
                                          <p:spTgt spid="170"/>
                                        </p:tgtEl>
                                        <p:attrNameLst>
                                          <p:attrName>ppt_x</p:attrName>
                                        </p:attrNameLst>
                                      </p:cBhvr>
                                      <p:tavLst>
                                        <p:tav tm="0">
                                          <p:val>
                                            <p:strVal val="#ppt_x"/>
                                          </p:val>
                                        </p:tav>
                                        <p:tav tm="100000">
                                          <p:val>
                                            <p:strVal val="#ppt_x"/>
                                          </p:val>
                                        </p:tav>
                                      </p:tavLst>
                                    </p:anim>
                                    <p:anim calcmode="lin" valueType="num">
                                      <p:cBhvr>
                                        <p:cTn id="51"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170"/>
                                        </p:tgtEl>
                                        <p:attrNameLst>
                                          <p:attrName>ppt_x</p:attrName>
                                        </p:attrNameLst>
                                      </p:cBhvr>
                                      <p:tavLst>
                                        <p:tav tm="0">
                                          <p:val>
                                            <p:strVal val="ppt_x"/>
                                          </p:val>
                                        </p:tav>
                                        <p:tav tm="100000">
                                          <p:val>
                                            <p:strVal val="ppt_x"/>
                                          </p:val>
                                        </p:tav>
                                      </p:tavLst>
                                    </p:anim>
                                    <p:anim calcmode="lin" valueType="num">
                                      <p:cBhvr additive="base">
                                        <p:cTn id="56" dur="500"/>
                                        <p:tgtEl>
                                          <p:spTgt spid="170"/>
                                        </p:tgtEl>
                                        <p:attrNameLst>
                                          <p:attrName>ppt_y</p:attrName>
                                        </p:attrNameLst>
                                      </p:cBhvr>
                                      <p:tavLst>
                                        <p:tav tm="0">
                                          <p:val>
                                            <p:strVal val="ppt_y"/>
                                          </p:val>
                                        </p:tav>
                                        <p:tav tm="100000">
                                          <p:val>
                                            <p:strVal val="1+ppt_h/2"/>
                                          </p:val>
                                        </p:tav>
                                      </p:tavLst>
                                    </p:anim>
                                    <p:set>
                                      <p:cBhvr>
                                        <p:cTn id="57" dur="1" fill="hold">
                                          <p:stCondLst>
                                            <p:cond delay="499"/>
                                          </p:stCondLst>
                                        </p:cTn>
                                        <p:tgtEl>
                                          <p:spTgt spid="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70" grpId="0" animBg="1"/>
      <p:bldP spid="17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1587500" y="0"/>
            <a:ext cx="10604500" cy="6858000"/>
            <a:chOff x="-290920" y="0"/>
            <a:chExt cx="12482920" cy="6858000"/>
          </a:xfrm>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07E3AA2-679E-4924-AC1B-FE6C3A02C251}"/>
                </a:ext>
              </a:extLst>
            </p:cNvPr>
            <p:cNvSpPr txBox="1"/>
            <p:nvPr/>
          </p:nvSpPr>
          <p:spPr>
            <a:xfrm rot="16200000">
              <a:off x="10872792" y="3317844"/>
              <a:ext cx="1992086" cy="400110"/>
            </a:xfrm>
            <a:prstGeom prst="rect">
              <a:avLst/>
            </a:prstGeom>
            <a:noFill/>
          </p:spPr>
          <p:txBody>
            <a:bodyPr wrap="square" rtlCol="0">
              <a:spAutoFit/>
            </a:bodyPr>
            <a:lstStyle/>
            <a:p>
              <a:pPr lvl="0" algn="ctr"/>
              <a:r>
                <a:rPr lang="en-US" sz="2000" b="1" dirty="0">
                  <a:solidFill>
                    <a:srgbClr val="F0EEF0"/>
                  </a:solidFill>
                  <a:latin typeface="Tw Cen MT" panose="020B0602020104020603" pitchFamily="34" charset="0"/>
                </a:rPr>
                <a:t>Introduction</a:t>
              </a:r>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10912996" y="2380555"/>
            <a:ext cx="927115" cy="2360918"/>
            <a:chOff x="10492197" y="2337441"/>
            <a:chExt cx="1168400" cy="2360918"/>
          </a:xfrm>
        </p:grpSpPr>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587499" y="0"/>
            <a:ext cx="9912710" cy="6858000"/>
            <a:chOff x="491575" y="0"/>
            <a:chExt cx="9961092" cy="6858000"/>
          </a:xfrm>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a:extLst>
              <a:ext uri="{FF2B5EF4-FFF2-40B4-BE49-F238E27FC236}">
                <a16:creationId xmlns:a16="http://schemas.microsoft.com/office/drawing/2014/main" id="{4E70D3F9-D583-4ACD-8480-0F4A65ED3C83}"/>
              </a:ext>
            </a:extLst>
          </p:cNvPr>
          <p:cNvGrpSpPr/>
          <p:nvPr/>
        </p:nvGrpSpPr>
        <p:grpSpPr>
          <a:xfrm>
            <a:off x="1968500" y="0"/>
            <a:ext cx="8926194" cy="6858000"/>
            <a:chOff x="491575" y="0"/>
            <a:chExt cx="9574094" cy="6858000"/>
          </a:xfrm>
        </p:grpSpPr>
        <p:sp>
          <p:nvSpPr>
            <p:cNvPr id="96" name="Rectangle 95">
              <a:extLst>
                <a:ext uri="{FF2B5EF4-FFF2-40B4-BE49-F238E27FC236}">
                  <a16:creationId xmlns:a16="http://schemas.microsoft.com/office/drawing/2014/main"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a:extLst>
                <a:ext uri="{FF2B5EF4-FFF2-40B4-BE49-F238E27FC236}">
                  <a16:creationId xmlns:a16="http://schemas.microsoft.com/office/drawing/2014/main" id="{F6ED4041-CDD9-443D-802E-47D4387906F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8880753" y="3247471"/>
              <a:ext cx="422381" cy="422381"/>
            </a:xfrm>
            <a:prstGeom prst="rect">
              <a:avLst/>
            </a:prstGeom>
          </p:spPr>
        </p:pic>
      </p:grpSp>
      <p:sp>
        <p:nvSpPr>
          <p:cNvPr id="65" name="TextBox 64">
            <a:extLst>
              <a:ext uri="{FF2B5EF4-FFF2-40B4-BE49-F238E27FC236}">
                <a16:creationId xmlns:a16="http://schemas.microsoft.com/office/drawing/2014/main" id="{93EC5869-A976-4328-A864-2BB04E7E7BFC}"/>
              </a:ext>
            </a:extLst>
          </p:cNvPr>
          <p:cNvSpPr txBox="1"/>
          <p:nvPr/>
        </p:nvSpPr>
        <p:spPr>
          <a:xfrm rot="16200000">
            <a:off x="10306670" y="3149151"/>
            <a:ext cx="1992086" cy="830997"/>
          </a:xfrm>
          <a:prstGeom prst="rect">
            <a:avLst/>
          </a:prstGeom>
          <a:noFill/>
        </p:spPr>
        <p:txBody>
          <a:bodyPr wrap="square" rtlCol="0">
            <a:spAutoFit/>
          </a:bodyPr>
          <a:lstStyle/>
          <a:p>
            <a:pPr algn="ctr"/>
            <a:r>
              <a:rPr lang="en-GB" sz="1200" b="1" cap="all" dirty="0">
                <a:solidFill>
                  <a:schemeClr val="bg1"/>
                </a:solidFill>
              </a:rPr>
              <a:t>RESPONSE TO THE COVID19 PANDEMIC EFFECTS ON </a:t>
            </a:r>
            <a:r>
              <a:rPr lang="en-GB" sz="1200" b="1" cap="all" dirty="0" err="1">
                <a:solidFill>
                  <a:schemeClr val="bg1"/>
                </a:solidFill>
              </a:rPr>
              <a:t>HCD</a:t>
            </a:r>
            <a:endParaRPr lang="en-US" sz="1200" b="1" cap="all" dirty="0">
              <a:solidFill>
                <a:schemeClr val="bg1"/>
              </a:solidFill>
            </a:endParaRPr>
          </a:p>
          <a:p>
            <a:pPr algn="ctr"/>
            <a:endParaRPr lang="en-US" sz="1200" b="1" dirty="0">
              <a:solidFill>
                <a:schemeClr val="bg1"/>
              </a:solidFill>
              <a:latin typeface="Tw Cen MT" panose="020B0602020104020603" pitchFamily="34" charset="0"/>
            </a:endParaRPr>
          </a:p>
        </p:txBody>
      </p:sp>
      <p:sp>
        <p:nvSpPr>
          <p:cNvPr id="69" name="TextBox 68">
            <a:extLst>
              <a:ext uri="{FF2B5EF4-FFF2-40B4-BE49-F238E27FC236}">
                <a16:creationId xmlns:a16="http://schemas.microsoft.com/office/drawing/2014/main" id="{90DCA374-CD21-448B-8791-8A04A9A9A552}"/>
              </a:ext>
            </a:extLst>
          </p:cNvPr>
          <p:cNvSpPr txBox="1"/>
          <p:nvPr/>
        </p:nvSpPr>
        <p:spPr>
          <a:xfrm rot="16200000">
            <a:off x="10603852" y="3263697"/>
            <a:ext cx="1992086" cy="389927"/>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sp>
        <p:nvSpPr>
          <p:cNvPr id="81" name="TextBox 80">
            <a:extLst>
              <a:ext uri="{FF2B5EF4-FFF2-40B4-BE49-F238E27FC236}">
                <a16:creationId xmlns:a16="http://schemas.microsoft.com/office/drawing/2014/main" id="{12F9D37B-DE70-4087-8A7F-BBA0BAF5B6CF}"/>
              </a:ext>
            </a:extLst>
          </p:cNvPr>
          <p:cNvSpPr txBox="1"/>
          <p:nvPr/>
        </p:nvSpPr>
        <p:spPr>
          <a:xfrm rot="16200000">
            <a:off x="9753127" y="3097274"/>
            <a:ext cx="1600585" cy="830997"/>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STAKEHOLDERS AND POLICY DIALOGUE</a:t>
            </a:r>
          </a:p>
        </p:txBody>
      </p:sp>
      <p:sp>
        <p:nvSpPr>
          <p:cNvPr id="83" name="TextBox 82">
            <a:extLst>
              <a:ext uri="{FF2B5EF4-FFF2-40B4-BE49-F238E27FC236}">
                <a16:creationId xmlns:a16="http://schemas.microsoft.com/office/drawing/2014/main" id="{8A634BD7-1512-45B6-AFE4-1EEA636625CB}"/>
              </a:ext>
            </a:extLst>
          </p:cNvPr>
          <p:cNvSpPr txBox="1"/>
          <p:nvPr/>
        </p:nvSpPr>
        <p:spPr>
          <a:xfrm rot="16200000">
            <a:off x="-676993" y="3267721"/>
            <a:ext cx="1482399" cy="322552"/>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BENEFICIARY VIEWS </a:t>
            </a:r>
          </a:p>
        </p:txBody>
      </p:sp>
      <p:grpSp>
        <p:nvGrpSpPr>
          <p:cNvPr id="84" name="Group 83"/>
          <p:cNvGrpSpPr/>
          <p:nvPr/>
        </p:nvGrpSpPr>
        <p:grpSpPr>
          <a:xfrm>
            <a:off x="-6519443" y="0"/>
            <a:ext cx="9117388" cy="5913965"/>
            <a:chOff x="-7985196" y="-2"/>
            <a:chExt cx="9569693" cy="7947339"/>
          </a:xfrm>
        </p:grpSpPr>
        <p:grpSp>
          <p:nvGrpSpPr>
            <p:cNvPr id="85" name="Group 84"/>
            <p:cNvGrpSpPr/>
            <p:nvPr/>
          </p:nvGrpSpPr>
          <p:grpSpPr>
            <a:xfrm>
              <a:off x="-7985196" y="-2"/>
              <a:ext cx="9569693" cy="7947339"/>
              <a:chOff x="-7985196" y="-2"/>
              <a:chExt cx="9569693" cy="7947339"/>
            </a:xfrm>
          </p:grpSpPr>
          <p:sp>
            <p:nvSpPr>
              <p:cNvPr id="131" name="Rectangle 130">
                <a:extLst>
                  <a:ext uri="{FF2B5EF4-FFF2-40B4-BE49-F238E27FC236}">
                    <a16:creationId xmlns:a16="http://schemas.microsoft.com/office/drawing/2014/main" id="{D409FCBC-490E-4134-BE82-9429CE5AB00A}"/>
                  </a:ext>
                </a:extLst>
              </p:cNvPr>
              <p:cNvSpPr/>
              <p:nvPr/>
            </p:nvSpPr>
            <p:spPr>
              <a:xfrm>
                <a:off x="-7985196" y="-1"/>
                <a:ext cx="9569693" cy="7947338"/>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831F8BD9-F71B-4D2D-8A60-61BABDC384BB}"/>
                  </a:ext>
                </a:extLst>
              </p:cNvPr>
              <p:cNvGrpSpPr/>
              <p:nvPr/>
            </p:nvGrpSpPr>
            <p:grpSpPr>
              <a:xfrm>
                <a:off x="-7638542" y="-2"/>
                <a:ext cx="9223038" cy="7947339"/>
                <a:chOff x="718506" y="-2"/>
                <a:chExt cx="9223038" cy="7947339"/>
              </a:xfrm>
            </p:grpSpPr>
            <p:sp>
              <p:nvSpPr>
                <p:cNvPr id="94" name="Rectangle 93">
                  <a:extLst>
                    <a:ext uri="{FF2B5EF4-FFF2-40B4-BE49-F238E27FC236}">
                      <a16:creationId xmlns:a16="http://schemas.microsoft.com/office/drawing/2014/main" id="{B470067C-2D0B-4A65-B940-C052473E9422}"/>
                    </a:ext>
                  </a:extLst>
                </p:cNvPr>
                <p:cNvSpPr/>
                <p:nvPr/>
              </p:nvSpPr>
              <p:spPr>
                <a:xfrm>
                  <a:off x="718506" y="-2"/>
                  <a:ext cx="8329702" cy="7947339"/>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72">
                  <a:extLst>
                    <a:ext uri="{FF2B5EF4-FFF2-40B4-BE49-F238E27FC236}">
                      <a16:creationId xmlns:a16="http://schemas.microsoft.com/office/drawing/2014/main" id="{66B5D93C-8112-48DA-975B-9DDD27DEADD9}"/>
                    </a:ext>
                  </a:extLst>
                </p:cNvPr>
                <p:cNvSpPr/>
                <p:nvPr/>
              </p:nvSpPr>
              <p:spPr>
                <a:xfrm>
                  <a:off x="8936223" y="2248539"/>
                  <a:ext cx="1005321"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3E930874-288B-4537-8AA6-A601044D9580}"/>
                  </a:ext>
                </a:extLst>
              </p:cNvPr>
              <p:cNvGrpSpPr/>
              <p:nvPr/>
            </p:nvGrpSpPr>
            <p:grpSpPr>
              <a:xfrm>
                <a:off x="-388978" y="2334432"/>
                <a:ext cx="1168400" cy="2360918"/>
                <a:chOff x="-330928" y="2334432"/>
                <a:chExt cx="1168400" cy="2360918"/>
              </a:xfrm>
            </p:grpSpPr>
            <p:sp>
              <p:nvSpPr>
                <p:cNvPr id="92" name="Freeform: Shape 77">
                  <a:extLst>
                    <a:ext uri="{FF2B5EF4-FFF2-40B4-BE49-F238E27FC236}">
                      <a16:creationId xmlns:a16="http://schemas.microsoft.com/office/drawing/2014/main" id="{A02216B9-43DC-4135-9F3E-7EFEAD2EB420}"/>
                    </a:ext>
                  </a:extLst>
                </p:cNvPr>
                <p:cNvSpPr/>
                <p:nvPr/>
              </p:nvSpPr>
              <p:spPr>
                <a:xfrm>
                  <a:off x="-330928" y="2334432"/>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3" name="Picture 92">
                  <a:extLst>
                    <a:ext uri="{FF2B5EF4-FFF2-40B4-BE49-F238E27FC236}">
                      <a16:creationId xmlns:a16="http://schemas.microsoft.com/office/drawing/2014/main" id="{29879508-5AD7-4FE2-AD55-8AF69ECDBEC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a:off x="-264930" y="3335969"/>
                  <a:ext cx="530599" cy="353598"/>
                </a:xfrm>
                <a:prstGeom prst="rect">
                  <a:avLst/>
                </a:prstGeom>
              </p:spPr>
            </p:pic>
          </p:grpSp>
        </p:grpSp>
        <p:sp>
          <p:nvSpPr>
            <p:cNvPr id="88" name="TextBox 87">
              <a:extLst>
                <a:ext uri="{FF2B5EF4-FFF2-40B4-BE49-F238E27FC236}">
                  <a16:creationId xmlns:a16="http://schemas.microsoft.com/office/drawing/2014/main" id="{8A634BD7-1512-45B6-AFE4-1EEA636625CB}"/>
                </a:ext>
              </a:extLst>
            </p:cNvPr>
            <p:cNvSpPr txBox="1"/>
            <p:nvPr/>
          </p:nvSpPr>
          <p:spPr>
            <a:xfrm rot="16200000">
              <a:off x="-650701" y="3343492"/>
              <a:ext cx="1992086" cy="338553"/>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BENEFICIARY VIEWS </a:t>
              </a:r>
            </a:p>
          </p:txBody>
        </p:sp>
      </p:grpSp>
      <p:sp>
        <p:nvSpPr>
          <p:cNvPr id="133" name="TextBox 132">
            <a:extLst>
              <a:ext uri="{FF2B5EF4-FFF2-40B4-BE49-F238E27FC236}">
                <a16:creationId xmlns:a16="http://schemas.microsoft.com/office/drawing/2014/main" id="{0E895421-2372-4C7F-93D2-3B0353A6E7BD}"/>
              </a:ext>
            </a:extLst>
          </p:cNvPr>
          <p:cNvSpPr txBox="1"/>
          <p:nvPr/>
        </p:nvSpPr>
        <p:spPr>
          <a:xfrm rot="16200000">
            <a:off x="1404248" y="2335921"/>
            <a:ext cx="1482399" cy="703752"/>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FUTURE CONTRIBUTION TO </a:t>
            </a:r>
            <a:r>
              <a:rPr lang="en-US" sz="1400" b="1" dirty="0" err="1">
                <a:solidFill>
                  <a:srgbClr val="F0EEF0"/>
                </a:solidFill>
                <a:latin typeface="Tw Cen MT" panose="020B0602020104020603" pitchFamily="34" charset="0"/>
              </a:rPr>
              <a:t>HCD</a:t>
            </a:r>
            <a:endParaRPr lang="en-US" sz="1400" b="1" dirty="0">
              <a:solidFill>
                <a:srgbClr val="F0EEF0"/>
              </a:solidFill>
              <a:latin typeface="Tw Cen MT" panose="020B0602020104020603" pitchFamily="34" charset="0"/>
            </a:endParaRPr>
          </a:p>
        </p:txBody>
      </p:sp>
      <p:sp>
        <p:nvSpPr>
          <p:cNvPr id="134" name="Rectangle 133">
            <a:extLst>
              <a:ext uri="{FF2B5EF4-FFF2-40B4-BE49-F238E27FC236}">
                <a16:creationId xmlns:a16="http://schemas.microsoft.com/office/drawing/2014/main" id="{818FA93C-68F6-45BA-B287-E3E18E574AD7}"/>
              </a:ext>
            </a:extLst>
          </p:cNvPr>
          <p:cNvSpPr/>
          <p:nvPr/>
        </p:nvSpPr>
        <p:spPr>
          <a:xfrm>
            <a:off x="1793570" y="6457057"/>
            <a:ext cx="10398429" cy="400945"/>
          </a:xfrm>
          <a:prstGeom prst="rect">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5B317"/>
              </a:solidFill>
            </a:endParaRPr>
          </a:p>
        </p:txBody>
      </p:sp>
      <p:sp>
        <p:nvSpPr>
          <p:cNvPr id="141" name="TextBox 140">
            <a:extLst>
              <a:ext uri="{FF2B5EF4-FFF2-40B4-BE49-F238E27FC236}">
                <a16:creationId xmlns:a16="http://schemas.microsoft.com/office/drawing/2014/main" id="{27B5BBEA-BFB0-4E2D-8007-B5E57205A255}"/>
              </a:ext>
            </a:extLst>
          </p:cNvPr>
          <p:cNvSpPr txBox="1"/>
          <p:nvPr/>
        </p:nvSpPr>
        <p:spPr>
          <a:xfrm>
            <a:off x="2642047" y="2712480"/>
            <a:ext cx="1992994"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1200" b="1" dirty="0"/>
              <a:t>involved</a:t>
            </a:r>
            <a:r>
              <a:rPr lang="en-GB" sz="1200" dirty="0"/>
              <a:t> in the policy dialogue </a:t>
            </a:r>
            <a:endParaRPr lang="ko-KR" altLang="en-US" sz="1200" dirty="0">
              <a:solidFill>
                <a:schemeClr val="tx1">
                  <a:lumMod val="75000"/>
                  <a:lumOff val="25000"/>
                </a:schemeClr>
              </a:solidFill>
              <a:cs typeface="Arial" pitchFamily="34" charset="0"/>
            </a:endParaRPr>
          </a:p>
        </p:txBody>
      </p:sp>
      <p:grpSp>
        <p:nvGrpSpPr>
          <p:cNvPr id="4" name="Group 3"/>
          <p:cNvGrpSpPr/>
          <p:nvPr/>
        </p:nvGrpSpPr>
        <p:grpSpPr>
          <a:xfrm>
            <a:off x="2698762" y="3355207"/>
            <a:ext cx="1584176" cy="3061053"/>
            <a:chOff x="2698762" y="3355207"/>
            <a:chExt cx="1584176" cy="3061053"/>
          </a:xfrm>
        </p:grpSpPr>
        <p:grpSp>
          <p:nvGrpSpPr>
            <p:cNvPr id="135" name="Group 4">
              <a:extLst>
                <a:ext uri="{FF2B5EF4-FFF2-40B4-BE49-F238E27FC236}">
                  <a16:creationId xmlns:a16="http://schemas.microsoft.com/office/drawing/2014/main" id="{99770BD3-59A2-4D92-A038-71AA1586C061}"/>
                </a:ext>
              </a:extLst>
            </p:cNvPr>
            <p:cNvGrpSpPr/>
            <p:nvPr/>
          </p:nvGrpSpPr>
          <p:grpSpPr>
            <a:xfrm>
              <a:off x="2698762" y="3355207"/>
              <a:ext cx="1584176" cy="3061053"/>
              <a:chOff x="903020" y="3403687"/>
              <a:chExt cx="1584176" cy="3061053"/>
            </a:xfrm>
          </p:grpSpPr>
          <p:sp>
            <p:nvSpPr>
              <p:cNvPr id="136" name="Trapezoid 19">
                <a:extLst>
                  <a:ext uri="{FF2B5EF4-FFF2-40B4-BE49-F238E27FC236}">
                    <a16:creationId xmlns:a16="http://schemas.microsoft.com/office/drawing/2014/main" id="{84CAC193-253D-433C-824C-05839024CB4A}"/>
                  </a:ext>
                </a:extLst>
              </p:cNvPr>
              <p:cNvSpPr/>
              <p:nvPr/>
            </p:nvSpPr>
            <p:spPr>
              <a:xfrm>
                <a:off x="1605955" y="5636740"/>
                <a:ext cx="178306" cy="828000"/>
              </a:xfrm>
              <a:prstGeom prst="trapezoi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37" name="Group 16">
                <a:extLst>
                  <a:ext uri="{FF2B5EF4-FFF2-40B4-BE49-F238E27FC236}">
                    <a16:creationId xmlns:a16="http://schemas.microsoft.com/office/drawing/2014/main" id="{1F4626FA-F3ED-418F-AC41-56C571FF14E7}"/>
                  </a:ext>
                </a:extLst>
              </p:cNvPr>
              <p:cNvGrpSpPr/>
              <p:nvPr/>
            </p:nvGrpSpPr>
            <p:grpSpPr>
              <a:xfrm>
                <a:off x="903020" y="3403687"/>
                <a:ext cx="1584176" cy="2282988"/>
                <a:chOff x="967240" y="3289369"/>
                <a:chExt cx="1100200" cy="1585520"/>
              </a:xfrm>
            </p:grpSpPr>
            <p:sp>
              <p:nvSpPr>
                <p:cNvPr id="138" name="Freeform 3">
                  <a:extLst>
                    <a:ext uri="{FF2B5EF4-FFF2-40B4-BE49-F238E27FC236}">
                      <a16:creationId xmlns:a16="http://schemas.microsoft.com/office/drawing/2014/main" id="{F33D9848-669B-4AF3-B7AC-CF4251112A4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9" name="Freeform 18">
                  <a:extLst>
                    <a:ext uri="{FF2B5EF4-FFF2-40B4-BE49-F238E27FC236}">
                      <a16:creationId xmlns:a16="http://schemas.microsoft.com/office/drawing/2014/main" id="{77571BF3-3370-4D21-8BD1-97A4EECE9C4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 name="TextBox 2"/>
            <p:cNvSpPr txBox="1"/>
            <p:nvPr/>
          </p:nvSpPr>
          <p:spPr>
            <a:xfrm>
              <a:off x="2987593" y="4339579"/>
              <a:ext cx="913933" cy="369332"/>
            </a:xfrm>
            <a:prstGeom prst="rect">
              <a:avLst/>
            </a:prstGeom>
            <a:solidFill>
              <a:schemeClr val="accent5">
                <a:lumMod val="75000"/>
              </a:schemeClr>
            </a:solidFill>
          </p:spPr>
          <p:txBody>
            <a:bodyPr wrap="square" rtlCol="0">
              <a:spAutoFit/>
            </a:bodyPr>
            <a:lstStyle/>
            <a:p>
              <a:r>
                <a:rPr lang="en-US" dirty="0" smtClean="0">
                  <a:solidFill>
                    <a:schemeClr val="bg1"/>
                  </a:solidFill>
                </a:rPr>
                <a:t>21.4 %</a:t>
              </a:r>
              <a:endParaRPr lang="en-US" dirty="0">
                <a:solidFill>
                  <a:schemeClr val="bg1"/>
                </a:solidFill>
              </a:endParaRPr>
            </a:p>
          </p:txBody>
        </p:sp>
      </p:grpSp>
      <p:grpSp>
        <p:nvGrpSpPr>
          <p:cNvPr id="143" name="Group 142"/>
          <p:cNvGrpSpPr/>
          <p:nvPr/>
        </p:nvGrpSpPr>
        <p:grpSpPr>
          <a:xfrm>
            <a:off x="4927475" y="3355207"/>
            <a:ext cx="1584176" cy="3061053"/>
            <a:chOff x="2698762" y="3355207"/>
            <a:chExt cx="1584176" cy="3061053"/>
          </a:xfrm>
        </p:grpSpPr>
        <p:grpSp>
          <p:nvGrpSpPr>
            <p:cNvPr id="144" name="Group 4">
              <a:extLst>
                <a:ext uri="{FF2B5EF4-FFF2-40B4-BE49-F238E27FC236}">
                  <a16:creationId xmlns:a16="http://schemas.microsoft.com/office/drawing/2014/main" id="{99770BD3-59A2-4D92-A038-71AA1586C061}"/>
                </a:ext>
              </a:extLst>
            </p:cNvPr>
            <p:cNvGrpSpPr/>
            <p:nvPr/>
          </p:nvGrpSpPr>
          <p:grpSpPr>
            <a:xfrm>
              <a:off x="2698762" y="3355207"/>
              <a:ext cx="1584176" cy="3061053"/>
              <a:chOff x="903020" y="3403687"/>
              <a:chExt cx="1584176" cy="3061053"/>
            </a:xfrm>
          </p:grpSpPr>
          <p:sp>
            <p:nvSpPr>
              <p:cNvPr id="146" name="Trapezoid 19">
                <a:extLst>
                  <a:ext uri="{FF2B5EF4-FFF2-40B4-BE49-F238E27FC236}">
                    <a16:creationId xmlns:a16="http://schemas.microsoft.com/office/drawing/2014/main" id="{84CAC193-253D-433C-824C-05839024CB4A}"/>
                  </a:ext>
                </a:extLst>
              </p:cNvPr>
              <p:cNvSpPr/>
              <p:nvPr/>
            </p:nvSpPr>
            <p:spPr>
              <a:xfrm>
                <a:off x="1605955" y="5636740"/>
                <a:ext cx="178306" cy="828000"/>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47" name="Group 16">
                <a:extLst>
                  <a:ext uri="{FF2B5EF4-FFF2-40B4-BE49-F238E27FC236}">
                    <a16:creationId xmlns:a16="http://schemas.microsoft.com/office/drawing/2014/main" id="{1F4626FA-F3ED-418F-AC41-56C571FF14E7}"/>
                  </a:ext>
                </a:extLst>
              </p:cNvPr>
              <p:cNvGrpSpPr/>
              <p:nvPr/>
            </p:nvGrpSpPr>
            <p:grpSpPr>
              <a:xfrm>
                <a:off x="903020" y="3403687"/>
                <a:ext cx="1584176" cy="2282988"/>
                <a:chOff x="967240" y="3289369"/>
                <a:chExt cx="1100200" cy="1585520"/>
              </a:xfrm>
            </p:grpSpPr>
            <p:sp>
              <p:nvSpPr>
                <p:cNvPr id="148" name="Freeform 3">
                  <a:extLst>
                    <a:ext uri="{FF2B5EF4-FFF2-40B4-BE49-F238E27FC236}">
                      <a16:creationId xmlns:a16="http://schemas.microsoft.com/office/drawing/2014/main" id="{F33D9848-669B-4AF3-B7AC-CF4251112A4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700"/>
                </a:p>
              </p:txBody>
            </p:sp>
            <p:sp>
              <p:nvSpPr>
                <p:cNvPr id="149" name="Freeform 18">
                  <a:extLst>
                    <a:ext uri="{FF2B5EF4-FFF2-40B4-BE49-F238E27FC236}">
                      <a16:creationId xmlns:a16="http://schemas.microsoft.com/office/drawing/2014/main" id="{77571BF3-3370-4D21-8BD1-97A4EECE9C4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45" name="TextBox 144"/>
            <p:cNvSpPr txBox="1"/>
            <p:nvPr/>
          </p:nvSpPr>
          <p:spPr>
            <a:xfrm>
              <a:off x="2987593" y="4339579"/>
              <a:ext cx="913933" cy="369332"/>
            </a:xfrm>
            <a:prstGeom prst="rect">
              <a:avLst/>
            </a:prstGeom>
            <a:solidFill>
              <a:schemeClr val="accent6">
                <a:lumMod val="75000"/>
              </a:schemeClr>
            </a:solidFill>
          </p:spPr>
          <p:txBody>
            <a:bodyPr wrap="square" rtlCol="0">
              <a:spAutoFit/>
            </a:bodyPr>
            <a:lstStyle/>
            <a:p>
              <a:r>
                <a:rPr lang="en-US" dirty="0" smtClean="0">
                  <a:solidFill>
                    <a:schemeClr val="bg1"/>
                  </a:solidFill>
                </a:rPr>
                <a:t>35.7 %</a:t>
              </a:r>
              <a:endParaRPr lang="en-US" dirty="0">
                <a:solidFill>
                  <a:schemeClr val="bg1"/>
                </a:solidFill>
              </a:endParaRPr>
            </a:p>
          </p:txBody>
        </p:sp>
      </p:grpSp>
      <p:sp>
        <p:nvSpPr>
          <p:cNvPr id="150" name="TextBox 149">
            <a:extLst>
              <a:ext uri="{FF2B5EF4-FFF2-40B4-BE49-F238E27FC236}">
                <a16:creationId xmlns:a16="http://schemas.microsoft.com/office/drawing/2014/main" id="{27B5BBEA-BFB0-4E2D-8007-B5E57205A255}"/>
              </a:ext>
            </a:extLst>
          </p:cNvPr>
          <p:cNvSpPr txBox="1"/>
          <p:nvPr/>
        </p:nvSpPr>
        <p:spPr>
          <a:xfrm>
            <a:off x="4865543" y="2707809"/>
            <a:ext cx="1992994"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200" b="1" dirty="0"/>
              <a:t>regularly connected to and/or reporting to stakeholders </a:t>
            </a:r>
            <a:endParaRPr lang="ko-KR" altLang="en-US" sz="1200" dirty="0">
              <a:solidFill>
                <a:schemeClr val="tx1">
                  <a:lumMod val="75000"/>
                  <a:lumOff val="25000"/>
                </a:schemeClr>
              </a:solidFill>
              <a:cs typeface="Arial" pitchFamily="34" charset="0"/>
            </a:endParaRPr>
          </a:p>
        </p:txBody>
      </p:sp>
      <p:sp>
        <p:nvSpPr>
          <p:cNvPr id="151" name="Teardrop 150">
            <a:extLst>
              <a:ext uri="{FF2B5EF4-FFF2-40B4-BE49-F238E27FC236}">
                <a16:creationId xmlns:a16="http://schemas.microsoft.com/office/drawing/2014/main" id="{B28D44AE-87E4-4AAA-8F6C-E115C921E88F}"/>
              </a:ext>
            </a:extLst>
          </p:cNvPr>
          <p:cNvSpPr/>
          <p:nvPr/>
        </p:nvSpPr>
        <p:spPr>
          <a:xfrm rot="10800000" flipH="1">
            <a:off x="3287046" y="577196"/>
            <a:ext cx="1912487" cy="1803359"/>
          </a:xfrm>
          <a:prstGeom prst="teardrop">
            <a:avLst>
              <a:gd name="adj" fmla="val 131554"/>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1"/>
          </a:p>
        </p:txBody>
      </p:sp>
      <p:sp>
        <p:nvSpPr>
          <p:cNvPr id="5" name="TextBox 4"/>
          <p:cNvSpPr txBox="1"/>
          <p:nvPr/>
        </p:nvSpPr>
        <p:spPr>
          <a:xfrm rot="18207985">
            <a:off x="3668886" y="940266"/>
            <a:ext cx="1148806" cy="1077218"/>
          </a:xfrm>
          <a:prstGeom prst="rect">
            <a:avLst/>
          </a:prstGeom>
          <a:noFill/>
        </p:spPr>
        <p:txBody>
          <a:bodyPr wrap="square" rtlCol="0">
            <a:spAutoFit/>
          </a:bodyPr>
          <a:lstStyle/>
          <a:p>
            <a:r>
              <a:rPr lang="en-US" sz="1600" dirty="0" smtClean="0"/>
              <a:t>For monitoring and reporting</a:t>
            </a:r>
            <a:endParaRPr lang="en-US" sz="1600" dirty="0"/>
          </a:p>
        </p:txBody>
      </p:sp>
      <p:grpSp>
        <p:nvGrpSpPr>
          <p:cNvPr id="152" name="Group 151"/>
          <p:cNvGrpSpPr/>
          <p:nvPr/>
        </p:nvGrpSpPr>
        <p:grpSpPr>
          <a:xfrm>
            <a:off x="6505275" y="3788304"/>
            <a:ext cx="4254001" cy="509349"/>
            <a:chOff x="747868" y="3022514"/>
            <a:chExt cx="4587976" cy="509349"/>
          </a:xfrm>
        </p:grpSpPr>
        <p:sp>
          <p:nvSpPr>
            <p:cNvPr id="155" name="TextBox 154">
              <a:extLst>
                <a:ext uri="{FF2B5EF4-FFF2-40B4-BE49-F238E27FC236}">
                  <a16:creationId xmlns:a16="http://schemas.microsoft.com/office/drawing/2014/main" id="{E3673360-3A14-4B3F-B229-86D53FC9A287}"/>
                </a:ext>
              </a:extLst>
            </p:cNvPr>
            <p:cNvSpPr txBox="1"/>
            <p:nvPr/>
          </p:nvSpPr>
          <p:spPr>
            <a:xfrm>
              <a:off x="1806214" y="3058508"/>
              <a:ext cx="3529630" cy="338554"/>
            </a:xfrm>
            <a:prstGeom prst="rect">
              <a:avLst/>
            </a:prstGeom>
            <a:noFill/>
          </p:spPr>
          <p:txBody>
            <a:bodyPr wrap="square" rtlCol="0">
              <a:spAutoFit/>
            </a:bodyPr>
            <a:lstStyle/>
            <a:p>
              <a:pPr lvl="0"/>
              <a:r>
                <a:rPr lang="en-GB" sz="1600" dirty="0" smtClean="0"/>
                <a:t>with </a:t>
              </a:r>
              <a:r>
                <a:rPr lang="en-GB" sz="1600" dirty="0" err="1" smtClean="0"/>
                <a:t>NES</a:t>
              </a:r>
              <a:endParaRPr lang="en-US" sz="1600" dirty="0"/>
            </a:p>
          </p:txBody>
        </p:sp>
        <p:sp>
          <p:nvSpPr>
            <p:cNvPr id="154" name="Rectangle: Rounded Corners 32">
              <a:extLst>
                <a:ext uri="{FF2B5EF4-FFF2-40B4-BE49-F238E27FC236}">
                  <a16:creationId xmlns:a16="http://schemas.microsoft.com/office/drawing/2014/main" id="{3B675CD6-12A7-4A42-95F8-059E5F4025C6}"/>
                </a:ext>
              </a:extLst>
            </p:cNvPr>
            <p:cNvSpPr/>
            <p:nvPr/>
          </p:nvSpPr>
          <p:spPr>
            <a:xfrm>
              <a:off x="747868" y="3022514"/>
              <a:ext cx="943031" cy="50934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dirty="0" smtClean="0"/>
                <a:t>55.6</a:t>
              </a:r>
              <a:r>
                <a:rPr lang="en-GB" sz="1600" b="1" dirty="0"/>
                <a:t>%</a:t>
              </a:r>
              <a:endParaRPr lang="ko-KR" altLang="en-US" sz="1600" b="1" dirty="0"/>
            </a:p>
          </p:txBody>
        </p:sp>
      </p:grpSp>
      <p:grpSp>
        <p:nvGrpSpPr>
          <p:cNvPr id="157" name="Group 156"/>
          <p:cNvGrpSpPr/>
          <p:nvPr/>
        </p:nvGrpSpPr>
        <p:grpSpPr>
          <a:xfrm>
            <a:off x="6505275" y="5090316"/>
            <a:ext cx="4212971" cy="509349"/>
            <a:chOff x="747868" y="3022514"/>
            <a:chExt cx="4543725" cy="509349"/>
          </a:xfrm>
        </p:grpSpPr>
        <p:sp>
          <p:nvSpPr>
            <p:cNvPr id="158" name="TextBox 157">
              <a:extLst>
                <a:ext uri="{FF2B5EF4-FFF2-40B4-BE49-F238E27FC236}">
                  <a16:creationId xmlns:a16="http://schemas.microsoft.com/office/drawing/2014/main" id="{E3673360-3A14-4B3F-B229-86D53FC9A287}"/>
                </a:ext>
              </a:extLst>
            </p:cNvPr>
            <p:cNvSpPr txBox="1"/>
            <p:nvPr/>
          </p:nvSpPr>
          <p:spPr>
            <a:xfrm>
              <a:off x="1761963" y="3046450"/>
              <a:ext cx="3529630" cy="369332"/>
            </a:xfrm>
            <a:prstGeom prst="rect">
              <a:avLst/>
            </a:prstGeom>
            <a:noFill/>
          </p:spPr>
          <p:txBody>
            <a:bodyPr wrap="square" rtlCol="0">
              <a:spAutoFit/>
            </a:bodyPr>
            <a:lstStyle/>
            <a:p>
              <a:pPr lvl="0"/>
              <a:r>
                <a:rPr lang="en-GB" dirty="0" smtClean="0"/>
                <a:t>with </a:t>
              </a:r>
              <a:r>
                <a:rPr lang="en-GB" dirty="0" err="1"/>
                <a:t>CSO</a:t>
              </a:r>
              <a:r>
                <a:rPr lang="en-GB" dirty="0"/>
                <a:t> platforms forums</a:t>
              </a:r>
              <a:endParaRPr lang="en-US" dirty="0"/>
            </a:p>
          </p:txBody>
        </p:sp>
        <p:sp>
          <p:nvSpPr>
            <p:cNvPr id="159" name="Rectangle: Rounded Corners 32">
              <a:extLst>
                <a:ext uri="{FF2B5EF4-FFF2-40B4-BE49-F238E27FC236}">
                  <a16:creationId xmlns:a16="http://schemas.microsoft.com/office/drawing/2014/main" id="{3B675CD6-12A7-4A42-95F8-059E5F4025C6}"/>
                </a:ext>
              </a:extLst>
            </p:cNvPr>
            <p:cNvSpPr/>
            <p:nvPr/>
          </p:nvSpPr>
          <p:spPr>
            <a:xfrm>
              <a:off x="747868" y="3022514"/>
              <a:ext cx="943031" cy="50934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dirty="0"/>
                <a:t>61.1%</a:t>
              </a:r>
              <a:endParaRPr lang="ko-KR" altLang="en-US" sz="1600" b="1" dirty="0"/>
            </a:p>
          </p:txBody>
        </p:sp>
      </p:grpSp>
      <p:grpSp>
        <p:nvGrpSpPr>
          <p:cNvPr id="160" name="Group 159"/>
          <p:cNvGrpSpPr/>
          <p:nvPr/>
        </p:nvGrpSpPr>
        <p:grpSpPr>
          <a:xfrm>
            <a:off x="6518601" y="4468757"/>
            <a:ext cx="4225400" cy="509349"/>
            <a:chOff x="747868" y="3022514"/>
            <a:chExt cx="4557130" cy="509349"/>
          </a:xfrm>
        </p:grpSpPr>
        <p:sp>
          <p:nvSpPr>
            <p:cNvPr id="161" name="TextBox 160">
              <a:extLst>
                <a:ext uri="{FF2B5EF4-FFF2-40B4-BE49-F238E27FC236}">
                  <a16:creationId xmlns:a16="http://schemas.microsoft.com/office/drawing/2014/main" id="{E3673360-3A14-4B3F-B229-86D53FC9A287}"/>
                </a:ext>
              </a:extLst>
            </p:cNvPr>
            <p:cNvSpPr txBox="1"/>
            <p:nvPr/>
          </p:nvSpPr>
          <p:spPr>
            <a:xfrm>
              <a:off x="1775368" y="3108713"/>
              <a:ext cx="3529630" cy="338554"/>
            </a:xfrm>
            <a:prstGeom prst="rect">
              <a:avLst/>
            </a:prstGeom>
            <a:noFill/>
          </p:spPr>
          <p:txBody>
            <a:bodyPr wrap="square" rtlCol="0">
              <a:spAutoFit/>
            </a:bodyPr>
            <a:lstStyle/>
            <a:p>
              <a:pPr lvl="0"/>
              <a:r>
                <a:rPr lang="en-GB" sz="1600" dirty="0" smtClean="0"/>
                <a:t>with </a:t>
              </a:r>
              <a:r>
                <a:rPr lang="en-GB" sz="1600" dirty="0"/>
                <a:t>Governmental institutions</a:t>
              </a:r>
              <a:endParaRPr lang="en-US" sz="1600" dirty="0"/>
            </a:p>
          </p:txBody>
        </p:sp>
        <p:sp>
          <p:nvSpPr>
            <p:cNvPr id="162" name="Rectangle: Rounded Corners 32">
              <a:extLst>
                <a:ext uri="{FF2B5EF4-FFF2-40B4-BE49-F238E27FC236}">
                  <a16:creationId xmlns:a16="http://schemas.microsoft.com/office/drawing/2014/main" id="{3B675CD6-12A7-4A42-95F8-059E5F4025C6}"/>
                </a:ext>
              </a:extLst>
            </p:cNvPr>
            <p:cNvSpPr/>
            <p:nvPr/>
          </p:nvSpPr>
          <p:spPr>
            <a:xfrm>
              <a:off x="747868" y="3022514"/>
              <a:ext cx="943031" cy="50934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55.6 %</a:t>
              </a:r>
              <a:endParaRPr lang="ko-KR" altLang="en-US" sz="1600" b="1" dirty="0"/>
            </a:p>
          </p:txBody>
        </p:sp>
      </p:grpSp>
      <p:grpSp>
        <p:nvGrpSpPr>
          <p:cNvPr id="163" name="Group 162"/>
          <p:cNvGrpSpPr/>
          <p:nvPr/>
        </p:nvGrpSpPr>
        <p:grpSpPr>
          <a:xfrm>
            <a:off x="6506559" y="5688648"/>
            <a:ext cx="4238727" cy="584775"/>
            <a:chOff x="747868" y="2955812"/>
            <a:chExt cx="4571503" cy="584775"/>
          </a:xfrm>
        </p:grpSpPr>
        <p:sp>
          <p:nvSpPr>
            <p:cNvPr id="164" name="TextBox 163">
              <a:extLst>
                <a:ext uri="{FF2B5EF4-FFF2-40B4-BE49-F238E27FC236}">
                  <a16:creationId xmlns:a16="http://schemas.microsoft.com/office/drawing/2014/main" id="{E3673360-3A14-4B3F-B229-86D53FC9A287}"/>
                </a:ext>
              </a:extLst>
            </p:cNvPr>
            <p:cNvSpPr txBox="1"/>
            <p:nvPr/>
          </p:nvSpPr>
          <p:spPr>
            <a:xfrm>
              <a:off x="1789741" y="2955812"/>
              <a:ext cx="3529630" cy="584775"/>
            </a:xfrm>
            <a:prstGeom prst="rect">
              <a:avLst/>
            </a:prstGeom>
            <a:noFill/>
          </p:spPr>
          <p:txBody>
            <a:bodyPr wrap="square" rtlCol="0">
              <a:spAutoFit/>
            </a:bodyPr>
            <a:lstStyle/>
            <a:p>
              <a:pPr lvl="0"/>
              <a:r>
                <a:rPr lang="en-GB" sz="1600" dirty="0" smtClean="0"/>
                <a:t>with </a:t>
              </a:r>
              <a:r>
                <a:rPr lang="en-GB" sz="1600" dirty="0"/>
                <a:t>Education and training providers</a:t>
              </a:r>
              <a:endParaRPr lang="en-US" sz="1600" dirty="0"/>
            </a:p>
          </p:txBody>
        </p:sp>
        <p:sp>
          <p:nvSpPr>
            <p:cNvPr id="165" name="Rectangle: Rounded Corners 32">
              <a:extLst>
                <a:ext uri="{FF2B5EF4-FFF2-40B4-BE49-F238E27FC236}">
                  <a16:creationId xmlns:a16="http://schemas.microsoft.com/office/drawing/2014/main" id="{3B675CD6-12A7-4A42-95F8-059E5F4025C6}"/>
                </a:ext>
              </a:extLst>
            </p:cNvPr>
            <p:cNvSpPr/>
            <p:nvPr/>
          </p:nvSpPr>
          <p:spPr>
            <a:xfrm>
              <a:off x="747868" y="3022514"/>
              <a:ext cx="943031" cy="50934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83.6%</a:t>
              </a:r>
              <a:endParaRPr lang="ko-KR" altLang="en-US" sz="1600" b="1" dirty="0"/>
            </a:p>
          </p:txBody>
        </p:sp>
      </p:grpSp>
      <p:grpSp>
        <p:nvGrpSpPr>
          <p:cNvPr id="6" name="Group 5"/>
          <p:cNvGrpSpPr/>
          <p:nvPr/>
        </p:nvGrpSpPr>
        <p:grpSpPr>
          <a:xfrm>
            <a:off x="5796911" y="1893365"/>
            <a:ext cx="1714245" cy="1668157"/>
            <a:chOff x="5796911" y="1893365"/>
            <a:chExt cx="1714245" cy="1668157"/>
          </a:xfrm>
        </p:grpSpPr>
        <p:sp>
          <p:nvSpPr>
            <p:cNvPr id="175" name="Rectangle 174">
              <a:extLst>
                <a:ext uri="{FF2B5EF4-FFF2-40B4-BE49-F238E27FC236}">
                  <a16:creationId xmlns:a16="http://schemas.microsoft.com/office/drawing/2014/main" id="{D17E4EDA-6116-4903-A3A4-7A67CCC72FBB}"/>
                </a:ext>
              </a:extLst>
            </p:cNvPr>
            <p:cNvSpPr/>
            <p:nvPr/>
          </p:nvSpPr>
          <p:spPr>
            <a:xfrm>
              <a:off x="7414704" y="1906195"/>
              <a:ext cx="96452" cy="165532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6" name="Pentagon 16">
              <a:extLst>
                <a:ext uri="{FF2B5EF4-FFF2-40B4-BE49-F238E27FC236}">
                  <a16:creationId xmlns:a16="http://schemas.microsoft.com/office/drawing/2014/main" id="{32B77047-4FD5-4C65-9514-AFFCD53CB0CE}"/>
                </a:ext>
              </a:extLst>
            </p:cNvPr>
            <p:cNvSpPr/>
            <p:nvPr/>
          </p:nvSpPr>
          <p:spPr>
            <a:xfrm flipH="1">
              <a:off x="5796911" y="1915306"/>
              <a:ext cx="1695520" cy="463681"/>
            </a:xfrm>
            <a:prstGeom prst="homePlat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7" name="TextBox 176"/>
            <p:cNvSpPr txBox="1"/>
            <p:nvPr/>
          </p:nvSpPr>
          <p:spPr>
            <a:xfrm>
              <a:off x="5942693" y="1893365"/>
              <a:ext cx="1450292" cy="523220"/>
            </a:xfrm>
            <a:prstGeom prst="rect">
              <a:avLst/>
            </a:prstGeom>
            <a:noFill/>
          </p:spPr>
          <p:txBody>
            <a:bodyPr wrap="square" rtlCol="0">
              <a:spAutoFit/>
            </a:bodyPr>
            <a:lstStyle/>
            <a:p>
              <a:r>
                <a:rPr lang="en-US" sz="1400" dirty="0"/>
                <a:t>Complementary </a:t>
              </a:r>
              <a:r>
                <a:rPr lang="en-US" sz="1400" dirty="0" smtClean="0"/>
                <a:t>19 </a:t>
              </a:r>
              <a:r>
                <a:rPr lang="en-US" sz="1400" dirty="0" err="1"/>
                <a:t>CSOs</a:t>
              </a:r>
              <a:endParaRPr lang="en-US" sz="1400" dirty="0"/>
            </a:p>
          </p:txBody>
        </p:sp>
      </p:grpSp>
      <p:sp>
        <p:nvSpPr>
          <p:cNvPr id="179" name="Rectangle 178">
            <a:extLst>
              <a:ext uri="{FF2B5EF4-FFF2-40B4-BE49-F238E27FC236}">
                <a16:creationId xmlns:a16="http://schemas.microsoft.com/office/drawing/2014/main" id="{D17E4EDA-6116-4903-A3A4-7A67CCC72FBB}"/>
              </a:ext>
            </a:extLst>
          </p:cNvPr>
          <p:cNvSpPr/>
          <p:nvPr/>
        </p:nvSpPr>
        <p:spPr>
          <a:xfrm>
            <a:off x="7795905" y="1062251"/>
            <a:ext cx="124100" cy="249713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0" name="Pentagon 16">
            <a:extLst>
              <a:ext uri="{FF2B5EF4-FFF2-40B4-BE49-F238E27FC236}">
                <a16:creationId xmlns:a16="http://schemas.microsoft.com/office/drawing/2014/main" id="{32B77047-4FD5-4C65-9514-AFFCD53CB0CE}"/>
              </a:ext>
            </a:extLst>
          </p:cNvPr>
          <p:cNvSpPr/>
          <p:nvPr/>
        </p:nvSpPr>
        <p:spPr>
          <a:xfrm flipH="1">
            <a:off x="6203103" y="1083367"/>
            <a:ext cx="1581991" cy="699485"/>
          </a:xfrm>
          <a:prstGeom prst="homePlat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1" name="TextBox 180"/>
          <p:cNvSpPr txBox="1"/>
          <p:nvPr/>
        </p:nvSpPr>
        <p:spPr>
          <a:xfrm>
            <a:off x="6498440" y="1137486"/>
            <a:ext cx="1279564" cy="584775"/>
          </a:xfrm>
          <a:prstGeom prst="rect">
            <a:avLst/>
          </a:prstGeom>
          <a:noFill/>
        </p:spPr>
        <p:txBody>
          <a:bodyPr wrap="square" rtlCol="0">
            <a:spAutoFit/>
          </a:bodyPr>
          <a:lstStyle/>
          <a:p>
            <a:r>
              <a:rPr lang="en-GB" sz="1600" dirty="0"/>
              <a:t>Advisory </a:t>
            </a:r>
            <a:endParaRPr lang="en-GB" sz="1600" dirty="0" smtClean="0"/>
          </a:p>
          <a:p>
            <a:r>
              <a:rPr lang="en-GB" sz="1600" dirty="0" smtClean="0"/>
              <a:t>6 </a:t>
            </a:r>
            <a:r>
              <a:rPr lang="en-GB" sz="1600" dirty="0" err="1"/>
              <a:t>CSOs</a:t>
            </a:r>
            <a:endParaRPr lang="en-US" sz="1600" dirty="0"/>
          </a:p>
        </p:txBody>
      </p:sp>
      <p:grpSp>
        <p:nvGrpSpPr>
          <p:cNvPr id="182" name="Group 181"/>
          <p:cNvGrpSpPr/>
          <p:nvPr/>
        </p:nvGrpSpPr>
        <p:grpSpPr>
          <a:xfrm>
            <a:off x="8813643" y="2195016"/>
            <a:ext cx="1702734" cy="1359941"/>
            <a:chOff x="6618458" y="2147565"/>
            <a:chExt cx="1702734" cy="1359941"/>
          </a:xfrm>
        </p:grpSpPr>
        <p:sp>
          <p:nvSpPr>
            <p:cNvPr id="183" name="Rectangle 182">
              <a:extLst>
                <a:ext uri="{FF2B5EF4-FFF2-40B4-BE49-F238E27FC236}">
                  <a16:creationId xmlns:a16="http://schemas.microsoft.com/office/drawing/2014/main" id="{1420A298-7B66-47E9-9DA8-C1BF7A0B5F65}"/>
                </a:ext>
              </a:extLst>
            </p:cNvPr>
            <p:cNvSpPr/>
            <p:nvPr/>
          </p:nvSpPr>
          <p:spPr>
            <a:xfrm>
              <a:off x="6618458" y="2611970"/>
              <a:ext cx="96452" cy="895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4" name="Pentagon 10">
              <a:extLst>
                <a:ext uri="{FF2B5EF4-FFF2-40B4-BE49-F238E27FC236}">
                  <a16:creationId xmlns:a16="http://schemas.microsoft.com/office/drawing/2014/main" id="{0AADD642-0B32-4075-930B-6CF866CC0EA9}"/>
                </a:ext>
              </a:extLst>
            </p:cNvPr>
            <p:cNvSpPr/>
            <p:nvPr/>
          </p:nvSpPr>
          <p:spPr>
            <a:xfrm>
              <a:off x="6625672" y="2196677"/>
              <a:ext cx="1695520" cy="463681"/>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5" name="TextBox 184"/>
            <p:cNvSpPr txBox="1"/>
            <p:nvPr/>
          </p:nvSpPr>
          <p:spPr>
            <a:xfrm>
              <a:off x="6651978" y="2147565"/>
              <a:ext cx="1512720" cy="523220"/>
            </a:xfrm>
            <a:prstGeom prst="rect">
              <a:avLst/>
            </a:prstGeom>
            <a:noFill/>
          </p:spPr>
          <p:txBody>
            <a:bodyPr wrap="square" rtlCol="0">
              <a:spAutoFit/>
            </a:bodyPr>
            <a:lstStyle/>
            <a:p>
              <a:r>
                <a:rPr lang="en-US" sz="1400" dirty="0" smtClean="0"/>
                <a:t>Indifferent</a:t>
              </a:r>
            </a:p>
            <a:p>
              <a:r>
                <a:rPr lang="en-US" sz="1400" dirty="0" smtClean="0"/>
                <a:t>11 </a:t>
              </a:r>
              <a:r>
                <a:rPr lang="en-US" sz="1400" dirty="0" err="1" smtClean="0"/>
                <a:t>CSOs</a:t>
              </a:r>
              <a:endParaRPr lang="en-US" sz="1400" dirty="0"/>
            </a:p>
          </p:txBody>
        </p:sp>
      </p:grpSp>
      <p:sp>
        <p:nvSpPr>
          <p:cNvPr id="187" name="Rectangle 186">
            <a:extLst>
              <a:ext uri="{FF2B5EF4-FFF2-40B4-BE49-F238E27FC236}">
                <a16:creationId xmlns:a16="http://schemas.microsoft.com/office/drawing/2014/main" id="{1420A298-7B66-47E9-9DA8-C1BF7A0B5F65}"/>
              </a:ext>
            </a:extLst>
          </p:cNvPr>
          <p:cNvSpPr/>
          <p:nvPr/>
        </p:nvSpPr>
        <p:spPr>
          <a:xfrm>
            <a:off x="8493454" y="1770847"/>
            <a:ext cx="68153" cy="17885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8" name="Pentagon 10">
            <a:extLst>
              <a:ext uri="{FF2B5EF4-FFF2-40B4-BE49-F238E27FC236}">
                <a16:creationId xmlns:a16="http://schemas.microsoft.com/office/drawing/2014/main" id="{0AADD642-0B32-4075-930B-6CF866CC0EA9}"/>
              </a:ext>
            </a:extLst>
          </p:cNvPr>
          <p:cNvSpPr/>
          <p:nvPr/>
        </p:nvSpPr>
        <p:spPr>
          <a:xfrm>
            <a:off x="8507079" y="1227660"/>
            <a:ext cx="1700695" cy="673835"/>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9" name="TextBox 188"/>
          <p:cNvSpPr txBox="1"/>
          <p:nvPr/>
        </p:nvSpPr>
        <p:spPr>
          <a:xfrm>
            <a:off x="8647602" y="1292872"/>
            <a:ext cx="1327606" cy="584775"/>
          </a:xfrm>
          <a:prstGeom prst="rect">
            <a:avLst/>
          </a:prstGeom>
          <a:noFill/>
        </p:spPr>
        <p:txBody>
          <a:bodyPr wrap="square" rtlCol="0">
            <a:spAutoFit/>
          </a:bodyPr>
          <a:lstStyle/>
          <a:p>
            <a:r>
              <a:rPr lang="en-US" sz="1600" dirty="0"/>
              <a:t>Alternative </a:t>
            </a:r>
            <a:endParaRPr lang="en-US" sz="1600" dirty="0" smtClean="0"/>
          </a:p>
          <a:p>
            <a:r>
              <a:rPr lang="en-US" sz="1600" dirty="0" smtClean="0"/>
              <a:t>4 </a:t>
            </a:r>
            <a:r>
              <a:rPr lang="en-US" sz="1600" dirty="0" err="1"/>
              <a:t>CSOs</a:t>
            </a:r>
            <a:endParaRPr lang="en-US" sz="1600" dirty="0"/>
          </a:p>
        </p:txBody>
      </p:sp>
      <p:sp>
        <p:nvSpPr>
          <p:cNvPr id="190" name="Rectangle 189">
            <a:extLst>
              <a:ext uri="{FF2B5EF4-FFF2-40B4-BE49-F238E27FC236}">
                <a16:creationId xmlns:a16="http://schemas.microsoft.com/office/drawing/2014/main" id="{1420A298-7B66-47E9-9DA8-C1BF7A0B5F65}"/>
              </a:ext>
            </a:extLst>
          </p:cNvPr>
          <p:cNvSpPr/>
          <p:nvPr/>
        </p:nvSpPr>
        <p:spPr>
          <a:xfrm>
            <a:off x="8215342" y="965200"/>
            <a:ext cx="56175" cy="25993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TextBox 6"/>
          <p:cNvSpPr txBox="1"/>
          <p:nvPr/>
        </p:nvSpPr>
        <p:spPr>
          <a:xfrm>
            <a:off x="7245428" y="394838"/>
            <a:ext cx="2204276" cy="584775"/>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dirty="0" smtClean="0"/>
              <a:t>Collaborative</a:t>
            </a:r>
          </a:p>
          <a:p>
            <a:r>
              <a:rPr lang="en-US" sz="1600" dirty="0" smtClean="0"/>
              <a:t>11 </a:t>
            </a:r>
            <a:r>
              <a:rPr lang="en-US" sz="1600" dirty="0" err="1"/>
              <a:t>CSOs</a:t>
            </a:r>
            <a:endParaRPr lang="en-US" sz="1600" dirty="0"/>
          </a:p>
        </p:txBody>
      </p:sp>
      <p:sp>
        <p:nvSpPr>
          <p:cNvPr id="8" name="Rectangle 7"/>
          <p:cNvSpPr/>
          <p:nvPr/>
        </p:nvSpPr>
        <p:spPr>
          <a:xfrm>
            <a:off x="7392985" y="3406875"/>
            <a:ext cx="1544361" cy="4682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err="1" smtClean="0"/>
              <a:t>CSO</a:t>
            </a:r>
            <a:r>
              <a:rPr lang="en-US" sz="1400" b="1" dirty="0" smtClean="0"/>
              <a:t> role </a:t>
            </a:r>
            <a:r>
              <a:rPr lang="en-US" sz="1400" b="1" dirty="0"/>
              <a:t>with stakeholders </a:t>
            </a:r>
          </a:p>
        </p:txBody>
      </p:sp>
    </p:spTree>
    <p:extLst>
      <p:ext uri="{BB962C8B-B14F-4D97-AF65-F5344CB8AC3E}">
        <p14:creationId xmlns:p14="http://schemas.microsoft.com/office/powerpoint/2010/main" val="190012895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1000" fill="hold"/>
                                        <p:tgtEl>
                                          <p:spTgt spid="95"/>
                                        </p:tgtEl>
                                        <p:attrNameLst>
                                          <p:attrName>ppt_w</p:attrName>
                                        </p:attrNameLst>
                                      </p:cBhvr>
                                      <p:tavLst>
                                        <p:tav tm="0">
                                          <p:val>
                                            <p:fltVal val="0"/>
                                          </p:val>
                                        </p:tav>
                                        <p:tav tm="100000">
                                          <p:val>
                                            <p:strVal val="#ppt_w"/>
                                          </p:val>
                                        </p:tav>
                                      </p:tavLst>
                                    </p:anim>
                                    <p:anim calcmode="lin" valueType="num">
                                      <p:cBhvr>
                                        <p:cTn id="8" dur="1000" fill="hold"/>
                                        <p:tgtEl>
                                          <p:spTgt spid="95"/>
                                        </p:tgtEl>
                                        <p:attrNameLst>
                                          <p:attrName>ppt_h</p:attrName>
                                        </p:attrNameLst>
                                      </p:cBhvr>
                                      <p:tavLst>
                                        <p:tav tm="0">
                                          <p:val>
                                            <p:fltVal val="0"/>
                                          </p:val>
                                        </p:tav>
                                        <p:tav tm="100000">
                                          <p:val>
                                            <p:strVal val="#ppt_h"/>
                                          </p:val>
                                        </p:tav>
                                      </p:tavLst>
                                    </p:anim>
                                    <p:anim calcmode="lin" valueType="num">
                                      <p:cBhvr>
                                        <p:cTn id="9" dur="1000" fill="hold"/>
                                        <p:tgtEl>
                                          <p:spTgt spid="95"/>
                                        </p:tgtEl>
                                        <p:attrNameLst>
                                          <p:attrName>style.rotation</p:attrName>
                                        </p:attrNameLst>
                                      </p:cBhvr>
                                      <p:tavLst>
                                        <p:tav tm="0">
                                          <p:val>
                                            <p:fltVal val="90"/>
                                          </p:val>
                                        </p:tav>
                                        <p:tav tm="100000">
                                          <p:val>
                                            <p:fltVal val="0"/>
                                          </p:val>
                                        </p:tav>
                                      </p:tavLst>
                                    </p:anim>
                                    <p:animEffect transition="in" filter="fade">
                                      <p:cBhvr>
                                        <p:cTn id="10" dur="1000"/>
                                        <p:tgtEl>
                                          <p:spTgt spid="9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1000" fill="hold"/>
                                        <p:tgtEl>
                                          <p:spTgt spid="81"/>
                                        </p:tgtEl>
                                        <p:attrNameLst>
                                          <p:attrName>ppt_w</p:attrName>
                                        </p:attrNameLst>
                                      </p:cBhvr>
                                      <p:tavLst>
                                        <p:tav tm="0">
                                          <p:val>
                                            <p:fltVal val="0"/>
                                          </p:val>
                                        </p:tav>
                                        <p:tav tm="100000">
                                          <p:val>
                                            <p:strVal val="#ppt_w"/>
                                          </p:val>
                                        </p:tav>
                                      </p:tavLst>
                                    </p:anim>
                                    <p:anim calcmode="lin" valueType="num">
                                      <p:cBhvr>
                                        <p:cTn id="14" dur="1000" fill="hold"/>
                                        <p:tgtEl>
                                          <p:spTgt spid="81"/>
                                        </p:tgtEl>
                                        <p:attrNameLst>
                                          <p:attrName>ppt_h</p:attrName>
                                        </p:attrNameLst>
                                      </p:cBhvr>
                                      <p:tavLst>
                                        <p:tav tm="0">
                                          <p:val>
                                            <p:fltVal val="0"/>
                                          </p:val>
                                        </p:tav>
                                        <p:tav tm="100000">
                                          <p:val>
                                            <p:strVal val="#ppt_h"/>
                                          </p:val>
                                        </p:tav>
                                      </p:tavLst>
                                    </p:anim>
                                    <p:anim calcmode="lin" valueType="num">
                                      <p:cBhvr>
                                        <p:cTn id="15" dur="1000" fill="hold"/>
                                        <p:tgtEl>
                                          <p:spTgt spid="81"/>
                                        </p:tgtEl>
                                        <p:attrNameLst>
                                          <p:attrName>style.rotation</p:attrName>
                                        </p:attrNameLst>
                                      </p:cBhvr>
                                      <p:tavLst>
                                        <p:tav tm="0">
                                          <p:val>
                                            <p:fltVal val="90"/>
                                          </p:val>
                                        </p:tav>
                                        <p:tav tm="100000">
                                          <p:val>
                                            <p:fltVal val="0"/>
                                          </p:val>
                                        </p:tav>
                                      </p:tavLst>
                                    </p:anim>
                                    <p:animEffect transition="in" filter="fade">
                                      <p:cBhvr>
                                        <p:cTn id="16" dur="10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 calcmode="lin" valueType="num">
                                      <p:cBhvr additive="base">
                                        <p:cTn id="26" dur="500" fill="hold"/>
                                        <p:tgtEl>
                                          <p:spTgt spid="141"/>
                                        </p:tgtEl>
                                        <p:attrNameLst>
                                          <p:attrName>ppt_x</p:attrName>
                                        </p:attrNameLst>
                                      </p:cBhvr>
                                      <p:tavLst>
                                        <p:tav tm="0">
                                          <p:val>
                                            <p:strVal val="#ppt_x"/>
                                          </p:val>
                                        </p:tav>
                                        <p:tav tm="100000">
                                          <p:val>
                                            <p:strVal val="#ppt_x"/>
                                          </p:val>
                                        </p:tav>
                                      </p:tavLst>
                                    </p:anim>
                                    <p:anim calcmode="lin" valueType="num">
                                      <p:cBhvr additive="base">
                                        <p:cTn id="27"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3"/>
                                        </p:tgtEl>
                                        <p:attrNameLst>
                                          <p:attrName>style.visibility</p:attrName>
                                        </p:attrNameLst>
                                      </p:cBhvr>
                                      <p:to>
                                        <p:strVal val="visible"/>
                                      </p:to>
                                    </p:set>
                                    <p:anim calcmode="lin" valueType="num">
                                      <p:cBhvr additive="base">
                                        <p:cTn id="32" dur="500" fill="hold"/>
                                        <p:tgtEl>
                                          <p:spTgt spid="143"/>
                                        </p:tgtEl>
                                        <p:attrNameLst>
                                          <p:attrName>ppt_x</p:attrName>
                                        </p:attrNameLst>
                                      </p:cBhvr>
                                      <p:tavLst>
                                        <p:tav tm="0">
                                          <p:val>
                                            <p:strVal val="#ppt_x"/>
                                          </p:val>
                                        </p:tav>
                                        <p:tav tm="100000">
                                          <p:val>
                                            <p:strVal val="#ppt_x"/>
                                          </p:val>
                                        </p:tav>
                                      </p:tavLst>
                                    </p:anim>
                                    <p:anim calcmode="lin" valueType="num">
                                      <p:cBhvr additive="base">
                                        <p:cTn id="33" dur="500" fill="hold"/>
                                        <p:tgtEl>
                                          <p:spTgt spid="143"/>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50"/>
                                        </p:tgtEl>
                                        <p:attrNameLst>
                                          <p:attrName>style.visibility</p:attrName>
                                        </p:attrNameLst>
                                      </p:cBhvr>
                                      <p:to>
                                        <p:strVal val="visible"/>
                                      </p:to>
                                    </p:set>
                                    <p:anim calcmode="lin" valueType="num">
                                      <p:cBhvr additive="base">
                                        <p:cTn id="37" dur="500" fill="hold"/>
                                        <p:tgtEl>
                                          <p:spTgt spid="150"/>
                                        </p:tgtEl>
                                        <p:attrNameLst>
                                          <p:attrName>ppt_x</p:attrName>
                                        </p:attrNameLst>
                                      </p:cBhvr>
                                      <p:tavLst>
                                        <p:tav tm="0">
                                          <p:val>
                                            <p:strVal val="#ppt_x"/>
                                          </p:val>
                                        </p:tav>
                                        <p:tav tm="100000">
                                          <p:val>
                                            <p:strVal val="#ppt_x"/>
                                          </p:val>
                                        </p:tav>
                                      </p:tavLst>
                                    </p:anim>
                                    <p:anim calcmode="lin" valueType="num">
                                      <p:cBhvr additive="base">
                                        <p:cTn id="3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1"/>
                                        </p:tgtEl>
                                        <p:attrNameLst>
                                          <p:attrName>style.visibility</p:attrName>
                                        </p:attrNameLst>
                                      </p:cBhvr>
                                      <p:to>
                                        <p:strVal val="visible"/>
                                      </p:to>
                                    </p:set>
                                    <p:anim calcmode="lin" valueType="num">
                                      <p:cBhvr additive="base">
                                        <p:cTn id="43" dur="500" fill="hold"/>
                                        <p:tgtEl>
                                          <p:spTgt spid="151"/>
                                        </p:tgtEl>
                                        <p:attrNameLst>
                                          <p:attrName>ppt_x</p:attrName>
                                        </p:attrNameLst>
                                      </p:cBhvr>
                                      <p:tavLst>
                                        <p:tav tm="0">
                                          <p:val>
                                            <p:strVal val="#ppt_x"/>
                                          </p:val>
                                        </p:tav>
                                        <p:tav tm="100000">
                                          <p:val>
                                            <p:strVal val="#ppt_x"/>
                                          </p:val>
                                        </p:tav>
                                      </p:tavLst>
                                    </p:anim>
                                    <p:anim calcmode="lin" valueType="num">
                                      <p:cBhvr additive="base">
                                        <p:cTn id="44" dur="500" fill="hold"/>
                                        <p:tgtEl>
                                          <p:spTgt spid="1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52"/>
                                        </p:tgtEl>
                                        <p:attrNameLst>
                                          <p:attrName>style.visibility</p:attrName>
                                        </p:attrNameLst>
                                      </p:cBhvr>
                                      <p:to>
                                        <p:strVal val="visible"/>
                                      </p:to>
                                    </p:set>
                                    <p:anim calcmode="lin" valueType="num">
                                      <p:cBhvr>
                                        <p:cTn id="53" dur="1000" fill="hold"/>
                                        <p:tgtEl>
                                          <p:spTgt spid="152"/>
                                        </p:tgtEl>
                                        <p:attrNameLst>
                                          <p:attrName>ppt_w</p:attrName>
                                        </p:attrNameLst>
                                      </p:cBhvr>
                                      <p:tavLst>
                                        <p:tav tm="0">
                                          <p:val>
                                            <p:fltVal val="0"/>
                                          </p:val>
                                        </p:tav>
                                        <p:tav tm="100000">
                                          <p:val>
                                            <p:strVal val="#ppt_w"/>
                                          </p:val>
                                        </p:tav>
                                      </p:tavLst>
                                    </p:anim>
                                    <p:anim calcmode="lin" valueType="num">
                                      <p:cBhvr>
                                        <p:cTn id="54" dur="1000" fill="hold"/>
                                        <p:tgtEl>
                                          <p:spTgt spid="152"/>
                                        </p:tgtEl>
                                        <p:attrNameLst>
                                          <p:attrName>ppt_h</p:attrName>
                                        </p:attrNameLst>
                                      </p:cBhvr>
                                      <p:tavLst>
                                        <p:tav tm="0">
                                          <p:val>
                                            <p:fltVal val="0"/>
                                          </p:val>
                                        </p:tav>
                                        <p:tav tm="100000">
                                          <p:val>
                                            <p:strVal val="#ppt_h"/>
                                          </p:val>
                                        </p:tav>
                                      </p:tavLst>
                                    </p:anim>
                                    <p:anim calcmode="lin" valueType="num">
                                      <p:cBhvr>
                                        <p:cTn id="55" dur="1000" fill="hold"/>
                                        <p:tgtEl>
                                          <p:spTgt spid="152"/>
                                        </p:tgtEl>
                                        <p:attrNameLst>
                                          <p:attrName>style.rotation</p:attrName>
                                        </p:attrNameLst>
                                      </p:cBhvr>
                                      <p:tavLst>
                                        <p:tav tm="0">
                                          <p:val>
                                            <p:fltVal val="90"/>
                                          </p:val>
                                        </p:tav>
                                        <p:tav tm="100000">
                                          <p:val>
                                            <p:fltVal val="0"/>
                                          </p:val>
                                        </p:tav>
                                      </p:tavLst>
                                    </p:anim>
                                    <p:animEffect transition="in" filter="fade">
                                      <p:cBhvr>
                                        <p:cTn id="56" dur="1000"/>
                                        <p:tgtEl>
                                          <p:spTgt spid="152"/>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60"/>
                                        </p:tgtEl>
                                        <p:attrNameLst>
                                          <p:attrName>style.visibility</p:attrName>
                                        </p:attrNameLst>
                                      </p:cBhvr>
                                      <p:to>
                                        <p:strVal val="visible"/>
                                      </p:to>
                                    </p:set>
                                    <p:anim calcmode="lin" valueType="num">
                                      <p:cBhvr>
                                        <p:cTn id="61" dur="1000" fill="hold"/>
                                        <p:tgtEl>
                                          <p:spTgt spid="160"/>
                                        </p:tgtEl>
                                        <p:attrNameLst>
                                          <p:attrName>ppt_w</p:attrName>
                                        </p:attrNameLst>
                                      </p:cBhvr>
                                      <p:tavLst>
                                        <p:tav tm="0">
                                          <p:val>
                                            <p:fltVal val="0"/>
                                          </p:val>
                                        </p:tav>
                                        <p:tav tm="100000">
                                          <p:val>
                                            <p:strVal val="#ppt_w"/>
                                          </p:val>
                                        </p:tav>
                                      </p:tavLst>
                                    </p:anim>
                                    <p:anim calcmode="lin" valueType="num">
                                      <p:cBhvr>
                                        <p:cTn id="62" dur="1000" fill="hold"/>
                                        <p:tgtEl>
                                          <p:spTgt spid="160"/>
                                        </p:tgtEl>
                                        <p:attrNameLst>
                                          <p:attrName>ppt_h</p:attrName>
                                        </p:attrNameLst>
                                      </p:cBhvr>
                                      <p:tavLst>
                                        <p:tav tm="0">
                                          <p:val>
                                            <p:fltVal val="0"/>
                                          </p:val>
                                        </p:tav>
                                        <p:tav tm="100000">
                                          <p:val>
                                            <p:strVal val="#ppt_h"/>
                                          </p:val>
                                        </p:tav>
                                      </p:tavLst>
                                    </p:anim>
                                    <p:anim calcmode="lin" valueType="num">
                                      <p:cBhvr>
                                        <p:cTn id="63" dur="1000" fill="hold"/>
                                        <p:tgtEl>
                                          <p:spTgt spid="160"/>
                                        </p:tgtEl>
                                        <p:attrNameLst>
                                          <p:attrName>style.rotation</p:attrName>
                                        </p:attrNameLst>
                                      </p:cBhvr>
                                      <p:tavLst>
                                        <p:tav tm="0">
                                          <p:val>
                                            <p:fltVal val="90"/>
                                          </p:val>
                                        </p:tav>
                                        <p:tav tm="100000">
                                          <p:val>
                                            <p:fltVal val="0"/>
                                          </p:val>
                                        </p:tav>
                                      </p:tavLst>
                                    </p:anim>
                                    <p:animEffect transition="in" filter="fade">
                                      <p:cBhvr>
                                        <p:cTn id="64" dur="1000"/>
                                        <p:tgtEl>
                                          <p:spTgt spid="160"/>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7"/>
                                        </p:tgtEl>
                                        <p:attrNameLst>
                                          <p:attrName>style.visibility</p:attrName>
                                        </p:attrNameLst>
                                      </p:cBhvr>
                                      <p:to>
                                        <p:strVal val="visible"/>
                                      </p:to>
                                    </p:set>
                                    <p:anim calcmode="lin" valueType="num">
                                      <p:cBhvr>
                                        <p:cTn id="69" dur="1000" fill="hold"/>
                                        <p:tgtEl>
                                          <p:spTgt spid="157"/>
                                        </p:tgtEl>
                                        <p:attrNameLst>
                                          <p:attrName>ppt_w</p:attrName>
                                        </p:attrNameLst>
                                      </p:cBhvr>
                                      <p:tavLst>
                                        <p:tav tm="0">
                                          <p:val>
                                            <p:fltVal val="0"/>
                                          </p:val>
                                        </p:tav>
                                        <p:tav tm="100000">
                                          <p:val>
                                            <p:strVal val="#ppt_w"/>
                                          </p:val>
                                        </p:tav>
                                      </p:tavLst>
                                    </p:anim>
                                    <p:anim calcmode="lin" valueType="num">
                                      <p:cBhvr>
                                        <p:cTn id="70" dur="1000" fill="hold"/>
                                        <p:tgtEl>
                                          <p:spTgt spid="157"/>
                                        </p:tgtEl>
                                        <p:attrNameLst>
                                          <p:attrName>ppt_h</p:attrName>
                                        </p:attrNameLst>
                                      </p:cBhvr>
                                      <p:tavLst>
                                        <p:tav tm="0">
                                          <p:val>
                                            <p:fltVal val="0"/>
                                          </p:val>
                                        </p:tav>
                                        <p:tav tm="100000">
                                          <p:val>
                                            <p:strVal val="#ppt_h"/>
                                          </p:val>
                                        </p:tav>
                                      </p:tavLst>
                                    </p:anim>
                                    <p:anim calcmode="lin" valueType="num">
                                      <p:cBhvr>
                                        <p:cTn id="71" dur="1000" fill="hold"/>
                                        <p:tgtEl>
                                          <p:spTgt spid="157"/>
                                        </p:tgtEl>
                                        <p:attrNameLst>
                                          <p:attrName>style.rotation</p:attrName>
                                        </p:attrNameLst>
                                      </p:cBhvr>
                                      <p:tavLst>
                                        <p:tav tm="0">
                                          <p:val>
                                            <p:fltVal val="90"/>
                                          </p:val>
                                        </p:tav>
                                        <p:tav tm="100000">
                                          <p:val>
                                            <p:fltVal val="0"/>
                                          </p:val>
                                        </p:tav>
                                      </p:tavLst>
                                    </p:anim>
                                    <p:animEffect transition="in" filter="fade">
                                      <p:cBhvr>
                                        <p:cTn id="72" dur="1000"/>
                                        <p:tgtEl>
                                          <p:spTgt spid="157"/>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163"/>
                                        </p:tgtEl>
                                        <p:attrNameLst>
                                          <p:attrName>style.visibility</p:attrName>
                                        </p:attrNameLst>
                                      </p:cBhvr>
                                      <p:to>
                                        <p:strVal val="visible"/>
                                      </p:to>
                                    </p:set>
                                    <p:anim calcmode="lin" valueType="num">
                                      <p:cBhvr>
                                        <p:cTn id="77" dur="1000" fill="hold"/>
                                        <p:tgtEl>
                                          <p:spTgt spid="163"/>
                                        </p:tgtEl>
                                        <p:attrNameLst>
                                          <p:attrName>ppt_w</p:attrName>
                                        </p:attrNameLst>
                                      </p:cBhvr>
                                      <p:tavLst>
                                        <p:tav tm="0">
                                          <p:val>
                                            <p:fltVal val="0"/>
                                          </p:val>
                                        </p:tav>
                                        <p:tav tm="100000">
                                          <p:val>
                                            <p:strVal val="#ppt_w"/>
                                          </p:val>
                                        </p:tav>
                                      </p:tavLst>
                                    </p:anim>
                                    <p:anim calcmode="lin" valueType="num">
                                      <p:cBhvr>
                                        <p:cTn id="78" dur="1000" fill="hold"/>
                                        <p:tgtEl>
                                          <p:spTgt spid="163"/>
                                        </p:tgtEl>
                                        <p:attrNameLst>
                                          <p:attrName>ppt_h</p:attrName>
                                        </p:attrNameLst>
                                      </p:cBhvr>
                                      <p:tavLst>
                                        <p:tav tm="0">
                                          <p:val>
                                            <p:fltVal val="0"/>
                                          </p:val>
                                        </p:tav>
                                        <p:tav tm="100000">
                                          <p:val>
                                            <p:strVal val="#ppt_h"/>
                                          </p:val>
                                        </p:tav>
                                      </p:tavLst>
                                    </p:anim>
                                    <p:anim calcmode="lin" valueType="num">
                                      <p:cBhvr>
                                        <p:cTn id="79" dur="1000" fill="hold"/>
                                        <p:tgtEl>
                                          <p:spTgt spid="163"/>
                                        </p:tgtEl>
                                        <p:attrNameLst>
                                          <p:attrName>style.rotation</p:attrName>
                                        </p:attrNameLst>
                                      </p:cBhvr>
                                      <p:tavLst>
                                        <p:tav tm="0">
                                          <p:val>
                                            <p:fltVal val="90"/>
                                          </p:val>
                                        </p:tav>
                                        <p:tav tm="100000">
                                          <p:val>
                                            <p:fltVal val="0"/>
                                          </p:val>
                                        </p:tav>
                                      </p:tavLst>
                                    </p:anim>
                                    <p:animEffect transition="in" filter="fade">
                                      <p:cBhvr>
                                        <p:cTn id="80" dur="1000"/>
                                        <p:tgtEl>
                                          <p:spTgt spid="163"/>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0"/>
                                        </p:tgtEl>
                                        <p:attrNameLst>
                                          <p:attrName>style.visibility</p:attrName>
                                        </p:attrNameLst>
                                      </p:cBhvr>
                                      <p:to>
                                        <p:strVal val="visible"/>
                                      </p:to>
                                    </p:set>
                                    <p:anim calcmode="lin" valueType="num">
                                      <p:cBhvr additive="base">
                                        <p:cTn id="97" dur="500" fill="hold"/>
                                        <p:tgtEl>
                                          <p:spTgt spid="180"/>
                                        </p:tgtEl>
                                        <p:attrNameLst>
                                          <p:attrName>ppt_x</p:attrName>
                                        </p:attrNameLst>
                                      </p:cBhvr>
                                      <p:tavLst>
                                        <p:tav tm="0">
                                          <p:val>
                                            <p:strVal val="#ppt_x"/>
                                          </p:val>
                                        </p:tav>
                                        <p:tav tm="100000">
                                          <p:val>
                                            <p:strVal val="#ppt_x"/>
                                          </p:val>
                                        </p:tav>
                                      </p:tavLst>
                                    </p:anim>
                                    <p:anim calcmode="lin" valueType="num">
                                      <p:cBhvr additive="base">
                                        <p:cTn id="98" dur="500" fill="hold"/>
                                        <p:tgtEl>
                                          <p:spTgt spid="18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79"/>
                                        </p:tgtEl>
                                        <p:attrNameLst>
                                          <p:attrName>style.visibility</p:attrName>
                                        </p:attrNameLst>
                                      </p:cBhvr>
                                      <p:to>
                                        <p:strVal val="visible"/>
                                      </p:to>
                                    </p:set>
                                    <p:anim calcmode="lin" valueType="num">
                                      <p:cBhvr additive="base">
                                        <p:cTn id="101" dur="500" fill="hold"/>
                                        <p:tgtEl>
                                          <p:spTgt spid="179"/>
                                        </p:tgtEl>
                                        <p:attrNameLst>
                                          <p:attrName>ppt_x</p:attrName>
                                        </p:attrNameLst>
                                      </p:cBhvr>
                                      <p:tavLst>
                                        <p:tav tm="0">
                                          <p:val>
                                            <p:strVal val="#ppt_x"/>
                                          </p:val>
                                        </p:tav>
                                        <p:tav tm="100000">
                                          <p:val>
                                            <p:strVal val="#ppt_x"/>
                                          </p:val>
                                        </p:tav>
                                      </p:tavLst>
                                    </p:anim>
                                    <p:anim calcmode="lin" valueType="num">
                                      <p:cBhvr additive="base">
                                        <p:cTn id="102" dur="500" fill="hold"/>
                                        <p:tgtEl>
                                          <p:spTgt spid="17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81"/>
                                        </p:tgtEl>
                                        <p:attrNameLst>
                                          <p:attrName>style.visibility</p:attrName>
                                        </p:attrNameLst>
                                      </p:cBhvr>
                                      <p:to>
                                        <p:strVal val="visible"/>
                                      </p:to>
                                    </p:set>
                                    <p:anim calcmode="lin" valueType="num">
                                      <p:cBhvr additive="base">
                                        <p:cTn id="105" dur="500" fill="hold"/>
                                        <p:tgtEl>
                                          <p:spTgt spid="181"/>
                                        </p:tgtEl>
                                        <p:attrNameLst>
                                          <p:attrName>ppt_x</p:attrName>
                                        </p:attrNameLst>
                                      </p:cBhvr>
                                      <p:tavLst>
                                        <p:tav tm="0">
                                          <p:val>
                                            <p:strVal val="#ppt_x"/>
                                          </p:val>
                                        </p:tav>
                                        <p:tav tm="100000">
                                          <p:val>
                                            <p:strVal val="#ppt_x"/>
                                          </p:val>
                                        </p:tav>
                                      </p:tavLst>
                                    </p:anim>
                                    <p:anim calcmode="lin" valueType="num">
                                      <p:cBhvr additive="base">
                                        <p:cTn id="106"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90"/>
                                        </p:tgtEl>
                                        <p:attrNameLst>
                                          <p:attrName>style.visibility</p:attrName>
                                        </p:attrNameLst>
                                      </p:cBhvr>
                                      <p:to>
                                        <p:strVal val="visible"/>
                                      </p:to>
                                    </p:set>
                                    <p:anim calcmode="lin" valueType="num">
                                      <p:cBhvr additive="base">
                                        <p:cTn id="111" dur="500" fill="hold"/>
                                        <p:tgtEl>
                                          <p:spTgt spid="190"/>
                                        </p:tgtEl>
                                        <p:attrNameLst>
                                          <p:attrName>ppt_x</p:attrName>
                                        </p:attrNameLst>
                                      </p:cBhvr>
                                      <p:tavLst>
                                        <p:tav tm="0">
                                          <p:val>
                                            <p:strVal val="#ppt_x"/>
                                          </p:val>
                                        </p:tav>
                                        <p:tav tm="100000">
                                          <p:val>
                                            <p:strVal val="#ppt_x"/>
                                          </p:val>
                                        </p:tav>
                                      </p:tavLst>
                                    </p:anim>
                                    <p:anim calcmode="lin" valueType="num">
                                      <p:cBhvr additive="base">
                                        <p:cTn id="112" dur="500" fill="hold"/>
                                        <p:tgtEl>
                                          <p:spTgt spid="19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ppt_x"/>
                                          </p:val>
                                        </p:tav>
                                        <p:tav tm="100000">
                                          <p:val>
                                            <p:strVal val="#ppt_x"/>
                                          </p:val>
                                        </p:tav>
                                      </p:tavLst>
                                    </p:anim>
                                    <p:anim calcmode="lin" valueType="num">
                                      <p:cBhvr additive="base">
                                        <p:cTn id="1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88"/>
                                        </p:tgtEl>
                                        <p:attrNameLst>
                                          <p:attrName>style.visibility</p:attrName>
                                        </p:attrNameLst>
                                      </p:cBhvr>
                                      <p:to>
                                        <p:strVal val="visible"/>
                                      </p:to>
                                    </p:set>
                                    <p:anim calcmode="lin" valueType="num">
                                      <p:cBhvr additive="base">
                                        <p:cTn id="121" dur="500" fill="hold"/>
                                        <p:tgtEl>
                                          <p:spTgt spid="188"/>
                                        </p:tgtEl>
                                        <p:attrNameLst>
                                          <p:attrName>ppt_x</p:attrName>
                                        </p:attrNameLst>
                                      </p:cBhvr>
                                      <p:tavLst>
                                        <p:tav tm="0">
                                          <p:val>
                                            <p:strVal val="#ppt_x"/>
                                          </p:val>
                                        </p:tav>
                                        <p:tav tm="100000">
                                          <p:val>
                                            <p:strVal val="#ppt_x"/>
                                          </p:val>
                                        </p:tav>
                                      </p:tavLst>
                                    </p:anim>
                                    <p:anim calcmode="lin" valueType="num">
                                      <p:cBhvr additive="base">
                                        <p:cTn id="122" dur="500" fill="hold"/>
                                        <p:tgtEl>
                                          <p:spTgt spid="188"/>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87"/>
                                        </p:tgtEl>
                                        <p:attrNameLst>
                                          <p:attrName>style.visibility</p:attrName>
                                        </p:attrNameLst>
                                      </p:cBhvr>
                                      <p:to>
                                        <p:strVal val="visible"/>
                                      </p:to>
                                    </p:set>
                                    <p:anim calcmode="lin" valueType="num">
                                      <p:cBhvr additive="base">
                                        <p:cTn id="125" dur="500" fill="hold"/>
                                        <p:tgtEl>
                                          <p:spTgt spid="187"/>
                                        </p:tgtEl>
                                        <p:attrNameLst>
                                          <p:attrName>ppt_x</p:attrName>
                                        </p:attrNameLst>
                                      </p:cBhvr>
                                      <p:tavLst>
                                        <p:tav tm="0">
                                          <p:val>
                                            <p:strVal val="#ppt_x"/>
                                          </p:val>
                                        </p:tav>
                                        <p:tav tm="100000">
                                          <p:val>
                                            <p:strVal val="#ppt_x"/>
                                          </p:val>
                                        </p:tav>
                                      </p:tavLst>
                                    </p:anim>
                                    <p:anim calcmode="lin" valueType="num">
                                      <p:cBhvr additive="base">
                                        <p:cTn id="126" dur="500" fill="hold"/>
                                        <p:tgtEl>
                                          <p:spTgt spid="18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89"/>
                                        </p:tgtEl>
                                        <p:attrNameLst>
                                          <p:attrName>style.visibility</p:attrName>
                                        </p:attrNameLst>
                                      </p:cBhvr>
                                      <p:to>
                                        <p:strVal val="visible"/>
                                      </p:to>
                                    </p:set>
                                    <p:anim calcmode="lin" valueType="num">
                                      <p:cBhvr additive="base">
                                        <p:cTn id="129" dur="500" fill="hold"/>
                                        <p:tgtEl>
                                          <p:spTgt spid="189"/>
                                        </p:tgtEl>
                                        <p:attrNameLst>
                                          <p:attrName>ppt_x</p:attrName>
                                        </p:attrNameLst>
                                      </p:cBhvr>
                                      <p:tavLst>
                                        <p:tav tm="0">
                                          <p:val>
                                            <p:strVal val="#ppt_x"/>
                                          </p:val>
                                        </p:tav>
                                        <p:tav tm="100000">
                                          <p:val>
                                            <p:strVal val="#ppt_x"/>
                                          </p:val>
                                        </p:tav>
                                      </p:tavLst>
                                    </p:anim>
                                    <p:anim calcmode="lin" valueType="num">
                                      <p:cBhvr additive="base">
                                        <p:cTn id="130" dur="5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82"/>
                                        </p:tgtEl>
                                        <p:attrNameLst>
                                          <p:attrName>style.visibility</p:attrName>
                                        </p:attrNameLst>
                                      </p:cBhvr>
                                      <p:to>
                                        <p:strVal val="visible"/>
                                      </p:to>
                                    </p:set>
                                    <p:anim calcmode="lin" valueType="num">
                                      <p:cBhvr additive="base">
                                        <p:cTn id="135" dur="500" fill="hold"/>
                                        <p:tgtEl>
                                          <p:spTgt spid="182"/>
                                        </p:tgtEl>
                                        <p:attrNameLst>
                                          <p:attrName>ppt_x</p:attrName>
                                        </p:attrNameLst>
                                      </p:cBhvr>
                                      <p:tavLst>
                                        <p:tav tm="0">
                                          <p:val>
                                            <p:strVal val="#ppt_x"/>
                                          </p:val>
                                        </p:tav>
                                        <p:tav tm="100000">
                                          <p:val>
                                            <p:strVal val="#ppt_x"/>
                                          </p:val>
                                        </p:tav>
                                      </p:tavLst>
                                    </p:anim>
                                    <p:anim calcmode="lin" valueType="num">
                                      <p:cBhvr additive="base">
                                        <p:cTn id="136"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41" grpId="0" animBg="1"/>
      <p:bldP spid="150" grpId="0" animBg="1"/>
      <p:bldP spid="151" grpId="0" animBg="1"/>
      <p:bldP spid="5" grpId="0"/>
      <p:bldP spid="179" grpId="0" animBg="1"/>
      <p:bldP spid="180" grpId="0" animBg="1"/>
      <p:bldP spid="181" grpId="0"/>
      <p:bldP spid="187" grpId="0" animBg="1"/>
      <p:bldP spid="188" grpId="0" animBg="1"/>
      <p:bldP spid="189" grpId="0"/>
      <p:bldP spid="190"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1587500" y="0"/>
            <a:ext cx="10604500" cy="6858000"/>
            <a:chOff x="-290920" y="0"/>
            <a:chExt cx="12482920" cy="6858000"/>
          </a:xfrm>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07E3AA2-679E-4924-AC1B-FE6C3A02C251}"/>
                </a:ext>
              </a:extLst>
            </p:cNvPr>
            <p:cNvSpPr txBox="1"/>
            <p:nvPr/>
          </p:nvSpPr>
          <p:spPr>
            <a:xfrm rot="16200000">
              <a:off x="10872792" y="3317844"/>
              <a:ext cx="1992086" cy="400110"/>
            </a:xfrm>
            <a:prstGeom prst="rect">
              <a:avLst/>
            </a:prstGeom>
            <a:noFill/>
          </p:spPr>
          <p:txBody>
            <a:bodyPr wrap="square" rtlCol="0">
              <a:spAutoFit/>
            </a:bodyPr>
            <a:lstStyle/>
            <a:p>
              <a:pPr lvl="0" algn="ctr"/>
              <a:r>
                <a:rPr lang="en-US" sz="2000" b="1" dirty="0">
                  <a:solidFill>
                    <a:srgbClr val="F0EEF0"/>
                  </a:solidFill>
                  <a:latin typeface="Tw Cen MT" panose="020B0602020104020603" pitchFamily="34" charset="0"/>
                </a:rPr>
                <a:t>Introduction</a:t>
              </a:r>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10912996" y="2380555"/>
            <a:ext cx="927115" cy="2360918"/>
            <a:chOff x="10492197" y="2337441"/>
            <a:chExt cx="1168400" cy="2360918"/>
          </a:xfrm>
        </p:grpSpPr>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793569" y="0"/>
            <a:ext cx="9706640" cy="6858000"/>
            <a:chOff x="491575" y="0"/>
            <a:chExt cx="9961092" cy="6858000"/>
          </a:xfrm>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a:extLst>
              <a:ext uri="{FF2B5EF4-FFF2-40B4-BE49-F238E27FC236}">
                <a16:creationId xmlns:a16="http://schemas.microsoft.com/office/drawing/2014/main" id="{4E70D3F9-D583-4ACD-8480-0F4A65ED3C83}"/>
              </a:ext>
            </a:extLst>
          </p:cNvPr>
          <p:cNvGrpSpPr/>
          <p:nvPr/>
        </p:nvGrpSpPr>
        <p:grpSpPr>
          <a:xfrm>
            <a:off x="1954070" y="0"/>
            <a:ext cx="8926194" cy="6858000"/>
            <a:chOff x="491575" y="0"/>
            <a:chExt cx="9574094" cy="6858000"/>
          </a:xfrm>
        </p:grpSpPr>
        <p:sp>
          <p:nvSpPr>
            <p:cNvPr id="96" name="Rectangle 95">
              <a:extLst>
                <a:ext uri="{FF2B5EF4-FFF2-40B4-BE49-F238E27FC236}">
                  <a16:creationId xmlns:a16="http://schemas.microsoft.com/office/drawing/2014/main"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93EC5869-A976-4328-A864-2BB04E7E7BFC}"/>
              </a:ext>
            </a:extLst>
          </p:cNvPr>
          <p:cNvSpPr txBox="1"/>
          <p:nvPr/>
        </p:nvSpPr>
        <p:spPr>
          <a:xfrm rot="16200000">
            <a:off x="10306670" y="3149151"/>
            <a:ext cx="1992086" cy="830997"/>
          </a:xfrm>
          <a:prstGeom prst="rect">
            <a:avLst/>
          </a:prstGeom>
          <a:noFill/>
        </p:spPr>
        <p:txBody>
          <a:bodyPr wrap="square" rtlCol="0">
            <a:spAutoFit/>
          </a:bodyPr>
          <a:lstStyle/>
          <a:p>
            <a:pPr algn="ctr"/>
            <a:r>
              <a:rPr lang="en-GB" sz="1200" b="1" cap="all" dirty="0">
                <a:solidFill>
                  <a:schemeClr val="bg1"/>
                </a:solidFill>
              </a:rPr>
              <a:t>RESPONSE TO THE COVID19 PANDEMIC EFFECTS ON </a:t>
            </a:r>
            <a:r>
              <a:rPr lang="en-GB" sz="1200" b="1" cap="all" dirty="0" err="1">
                <a:solidFill>
                  <a:schemeClr val="bg1"/>
                </a:solidFill>
              </a:rPr>
              <a:t>HCD</a:t>
            </a:r>
            <a:endParaRPr lang="en-US" sz="1200" b="1" cap="all" dirty="0">
              <a:solidFill>
                <a:schemeClr val="bg1"/>
              </a:solidFill>
            </a:endParaRPr>
          </a:p>
          <a:p>
            <a:pPr algn="ctr"/>
            <a:endParaRPr lang="en-US" sz="1200" b="1" dirty="0">
              <a:solidFill>
                <a:schemeClr val="bg1"/>
              </a:solidFill>
              <a:latin typeface="Tw Cen MT" panose="020B0602020104020603" pitchFamily="34" charset="0"/>
            </a:endParaRPr>
          </a:p>
        </p:txBody>
      </p:sp>
      <p:sp>
        <p:nvSpPr>
          <p:cNvPr id="69" name="TextBox 68">
            <a:extLst>
              <a:ext uri="{FF2B5EF4-FFF2-40B4-BE49-F238E27FC236}">
                <a16:creationId xmlns:a16="http://schemas.microsoft.com/office/drawing/2014/main" id="{90DCA374-CD21-448B-8791-8A04A9A9A552}"/>
              </a:ext>
            </a:extLst>
          </p:cNvPr>
          <p:cNvSpPr txBox="1"/>
          <p:nvPr/>
        </p:nvSpPr>
        <p:spPr>
          <a:xfrm rot="16200000">
            <a:off x="10603852" y="3263697"/>
            <a:ext cx="1992086" cy="389927"/>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sp>
        <p:nvSpPr>
          <p:cNvPr id="81" name="TextBox 80">
            <a:extLst>
              <a:ext uri="{FF2B5EF4-FFF2-40B4-BE49-F238E27FC236}">
                <a16:creationId xmlns:a16="http://schemas.microsoft.com/office/drawing/2014/main" id="{12F9D37B-DE70-4087-8A7F-BBA0BAF5B6CF}"/>
              </a:ext>
            </a:extLst>
          </p:cNvPr>
          <p:cNvSpPr txBox="1"/>
          <p:nvPr/>
        </p:nvSpPr>
        <p:spPr>
          <a:xfrm rot="16200000">
            <a:off x="9797186" y="3143440"/>
            <a:ext cx="1600585" cy="738664"/>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STAKEHOLDERS AND POLICY DIALOGUE</a:t>
            </a:r>
          </a:p>
        </p:txBody>
      </p:sp>
      <p:sp>
        <p:nvSpPr>
          <p:cNvPr id="83" name="TextBox 82">
            <a:extLst>
              <a:ext uri="{FF2B5EF4-FFF2-40B4-BE49-F238E27FC236}">
                <a16:creationId xmlns:a16="http://schemas.microsoft.com/office/drawing/2014/main" id="{8A634BD7-1512-45B6-AFE4-1EEA636625CB}"/>
              </a:ext>
            </a:extLst>
          </p:cNvPr>
          <p:cNvSpPr txBox="1"/>
          <p:nvPr/>
        </p:nvSpPr>
        <p:spPr>
          <a:xfrm rot="16200000">
            <a:off x="-676993" y="3267721"/>
            <a:ext cx="1482399" cy="322552"/>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BENEFICIARY VIEWS </a:t>
            </a:r>
          </a:p>
        </p:txBody>
      </p:sp>
      <p:grpSp>
        <p:nvGrpSpPr>
          <p:cNvPr id="84" name="Group 83"/>
          <p:cNvGrpSpPr/>
          <p:nvPr/>
        </p:nvGrpSpPr>
        <p:grpSpPr>
          <a:xfrm>
            <a:off x="1472983" y="1834047"/>
            <a:ext cx="8742602" cy="2864311"/>
            <a:chOff x="403727" y="2464638"/>
            <a:chExt cx="9176314" cy="3849135"/>
          </a:xfrm>
        </p:grpSpPr>
        <p:grpSp>
          <p:nvGrpSpPr>
            <p:cNvPr id="85" name="Group 84"/>
            <p:cNvGrpSpPr/>
            <p:nvPr/>
          </p:nvGrpSpPr>
          <p:grpSpPr>
            <a:xfrm>
              <a:off x="403727" y="2464638"/>
              <a:ext cx="9176314" cy="3849135"/>
              <a:chOff x="403727" y="2464638"/>
              <a:chExt cx="9176314" cy="3849135"/>
            </a:xfrm>
          </p:grpSpPr>
          <p:sp>
            <p:nvSpPr>
              <p:cNvPr id="130" name="Freeform: Shape 72">
                <a:extLst>
                  <a:ext uri="{FF2B5EF4-FFF2-40B4-BE49-F238E27FC236}">
                    <a16:creationId xmlns:a16="http://schemas.microsoft.com/office/drawing/2014/main" id="{66B5D93C-8112-48DA-975B-9DDD27DEADD9}"/>
                  </a:ext>
                </a:extLst>
              </p:cNvPr>
              <p:cNvSpPr/>
              <p:nvPr/>
            </p:nvSpPr>
            <p:spPr>
              <a:xfrm>
                <a:off x="8481336" y="3247469"/>
                <a:ext cx="1098705" cy="3066304"/>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3E930874-288B-4537-8AA6-A601044D9580}"/>
                  </a:ext>
                </a:extLst>
              </p:cNvPr>
              <p:cNvGrpSpPr/>
              <p:nvPr/>
            </p:nvGrpSpPr>
            <p:grpSpPr>
              <a:xfrm>
                <a:off x="403727" y="2464638"/>
                <a:ext cx="1168400" cy="2360918"/>
                <a:chOff x="461777" y="2464638"/>
                <a:chExt cx="1168400" cy="2360918"/>
              </a:xfrm>
            </p:grpSpPr>
            <p:sp>
              <p:nvSpPr>
                <p:cNvPr id="92" name="Freeform: Shape 77">
                  <a:extLst>
                    <a:ext uri="{FF2B5EF4-FFF2-40B4-BE49-F238E27FC236}">
                      <a16:creationId xmlns:a16="http://schemas.microsoft.com/office/drawing/2014/main" id="{A02216B9-43DC-4135-9F3E-7EFEAD2EB420}"/>
                    </a:ext>
                  </a:extLst>
                </p:cNvPr>
                <p:cNvSpPr/>
                <p:nvPr/>
              </p:nvSpPr>
              <p:spPr>
                <a:xfrm>
                  <a:off x="461777" y="24646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3" name="Picture 92">
                  <a:extLst>
                    <a:ext uri="{FF2B5EF4-FFF2-40B4-BE49-F238E27FC236}">
                      <a16:creationId xmlns:a16="http://schemas.microsoft.com/office/drawing/2014/main" id="{29879508-5AD7-4FE2-AD55-8AF69ECDBE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444005" y="3353944"/>
                  <a:ext cx="530599" cy="353598"/>
                </a:xfrm>
                <a:prstGeom prst="rect">
                  <a:avLst/>
                </a:prstGeom>
              </p:spPr>
            </p:pic>
          </p:grpSp>
        </p:grpSp>
        <p:sp>
          <p:nvSpPr>
            <p:cNvPr id="88" name="TextBox 87">
              <a:extLst>
                <a:ext uri="{FF2B5EF4-FFF2-40B4-BE49-F238E27FC236}">
                  <a16:creationId xmlns:a16="http://schemas.microsoft.com/office/drawing/2014/main" id="{8A634BD7-1512-45B6-AFE4-1EEA636625CB}"/>
                </a:ext>
              </a:extLst>
            </p:cNvPr>
            <p:cNvSpPr txBox="1"/>
            <p:nvPr/>
          </p:nvSpPr>
          <p:spPr>
            <a:xfrm rot="16200000">
              <a:off x="44514" y="3419715"/>
              <a:ext cx="1992086" cy="338554"/>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BENEFICIARY VIEWS </a:t>
              </a:r>
            </a:p>
          </p:txBody>
        </p:sp>
      </p:grpSp>
      <p:sp>
        <p:nvSpPr>
          <p:cNvPr id="133" name="TextBox 132">
            <a:extLst>
              <a:ext uri="{FF2B5EF4-FFF2-40B4-BE49-F238E27FC236}">
                <a16:creationId xmlns:a16="http://schemas.microsoft.com/office/drawing/2014/main" id="{0E895421-2372-4C7F-93D2-3B0353A6E7BD}"/>
              </a:ext>
            </a:extLst>
          </p:cNvPr>
          <p:cNvSpPr txBox="1"/>
          <p:nvPr/>
        </p:nvSpPr>
        <p:spPr>
          <a:xfrm rot="16200000">
            <a:off x="9101197" y="3184747"/>
            <a:ext cx="1482399" cy="703752"/>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FUTURE CONTRIBUTION TO </a:t>
            </a:r>
            <a:r>
              <a:rPr lang="en-US" sz="1400" b="1" dirty="0" err="1">
                <a:solidFill>
                  <a:srgbClr val="F0EEF0"/>
                </a:solidFill>
                <a:latin typeface="Tw Cen MT" panose="020B0602020104020603" pitchFamily="34" charset="0"/>
              </a:rPr>
              <a:t>HCD</a:t>
            </a:r>
            <a:endParaRPr lang="en-US" sz="1400" b="1" dirty="0">
              <a:solidFill>
                <a:srgbClr val="F0EEF0"/>
              </a:solidFill>
              <a:latin typeface="Tw Cen MT" panose="020B0602020104020603" pitchFamily="34" charset="0"/>
            </a:endParaRPr>
          </a:p>
        </p:txBody>
      </p:sp>
      <p:sp>
        <p:nvSpPr>
          <p:cNvPr id="134" name="Rectangle 133">
            <a:extLst>
              <a:ext uri="{FF2B5EF4-FFF2-40B4-BE49-F238E27FC236}">
                <a16:creationId xmlns:a16="http://schemas.microsoft.com/office/drawing/2014/main" id="{818FA93C-68F6-45BA-B287-E3E18E574AD7}"/>
              </a:ext>
            </a:extLst>
          </p:cNvPr>
          <p:cNvSpPr/>
          <p:nvPr/>
        </p:nvSpPr>
        <p:spPr>
          <a:xfrm>
            <a:off x="1793570" y="6457057"/>
            <a:ext cx="10398429" cy="400945"/>
          </a:xfrm>
          <a:prstGeom prst="rect">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5B317"/>
              </a:solidFill>
            </a:endParaRPr>
          </a:p>
        </p:txBody>
      </p:sp>
      <p:grpSp>
        <p:nvGrpSpPr>
          <p:cNvPr id="152" name="Group 151"/>
          <p:cNvGrpSpPr/>
          <p:nvPr/>
        </p:nvGrpSpPr>
        <p:grpSpPr>
          <a:xfrm>
            <a:off x="2674761" y="3818512"/>
            <a:ext cx="4755487" cy="830997"/>
            <a:chOff x="747868" y="2932237"/>
            <a:chExt cx="4480979" cy="830997"/>
          </a:xfrm>
        </p:grpSpPr>
        <p:sp>
          <p:nvSpPr>
            <p:cNvPr id="155" name="TextBox 154">
              <a:extLst>
                <a:ext uri="{FF2B5EF4-FFF2-40B4-BE49-F238E27FC236}">
                  <a16:creationId xmlns:a16="http://schemas.microsoft.com/office/drawing/2014/main" id="{E3673360-3A14-4B3F-B229-86D53FC9A287}"/>
                </a:ext>
              </a:extLst>
            </p:cNvPr>
            <p:cNvSpPr txBox="1"/>
            <p:nvPr/>
          </p:nvSpPr>
          <p:spPr>
            <a:xfrm>
              <a:off x="1699217" y="2932237"/>
              <a:ext cx="3529630" cy="830997"/>
            </a:xfrm>
            <a:prstGeom prst="rect">
              <a:avLst/>
            </a:prstGeom>
            <a:noFill/>
          </p:spPr>
          <p:txBody>
            <a:bodyPr wrap="square" rtlCol="0">
              <a:spAutoFit/>
            </a:bodyPr>
            <a:lstStyle/>
            <a:p>
              <a:pPr lvl="0"/>
              <a:r>
                <a:rPr lang="en-US" sz="1600" dirty="0" smtClean="0"/>
                <a:t>Support </a:t>
              </a:r>
              <a:r>
                <a:rPr lang="en-US" sz="1600" dirty="0"/>
                <a:t>effectiveness of education, training and other learning processes </a:t>
              </a:r>
            </a:p>
          </p:txBody>
        </p:sp>
        <p:sp>
          <p:nvSpPr>
            <p:cNvPr id="154" name="Rectangle: Rounded Corners 32">
              <a:extLst>
                <a:ext uri="{FF2B5EF4-FFF2-40B4-BE49-F238E27FC236}">
                  <a16:creationId xmlns:a16="http://schemas.microsoft.com/office/drawing/2014/main" id="{3B675CD6-12A7-4A42-95F8-059E5F4025C6}"/>
                </a:ext>
              </a:extLst>
            </p:cNvPr>
            <p:cNvSpPr/>
            <p:nvPr/>
          </p:nvSpPr>
          <p:spPr>
            <a:xfrm>
              <a:off x="747868" y="3022514"/>
              <a:ext cx="813711" cy="50934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dirty="0" smtClean="0"/>
                <a:t>75%</a:t>
              </a:r>
              <a:endParaRPr lang="ko-KR" altLang="en-US" sz="1600" b="1" dirty="0"/>
            </a:p>
          </p:txBody>
        </p:sp>
      </p:grpSp>
      <p:grpSp>
        <p:nvGrpSpPr>
          <p:cNvPr id="157" name="Group 156"/>
          <p:cNvGrpSpPr/>
          <p:nvPr/>
        </p:nvGrpSpPr>
        <p:grpSpPr>
          <a:xfrm>
            <a:off x="2674761" y="5190678"/>
            <a:ext cx="5783440" cy="854933"/>
            <a:chOff x="747868" y="3022514"/>
            <a:chExt cx="6237489" cy="854933"/>
          </a:xfrm>
        </p:grpSpPr>
        <p:sp>
          <p:nvSpPr>
            <p:cNvPr id="158" name="TextBox 157">
              <a:extLst>
                <a:ext uri="{FF2B5EF4-FFF2-40B4-BE49-F238E27FC236}">
                  <a16:creationId xmlns:a16="http://schemas.microsoft.com/office/drawing/2014/main" id="{E3673360-3A14-4B3F-B229-86D53FC9A287}"/>
                </a:ext>
              </a:extLst>
            </p:cNvPr>
            <p:cNvSpPr txBox="1"/>
            <p:nvPr/>
          </p:nvSpPr>
          <p:spPr>
            <a:xfrm>
              <a:off x="1761963" y="3046450"/>
              <a:ext cx="5223394" cy="830997"/>
            </a:xfrm>
            <a:prstGeom prst="rect">
              <a:avLst/>
            </a:prstGeom>
            <a:noFill/>
          </p:spPr>
          <p:txBody>
            <a:bodyPr wrap="square" rtlCol="0">
              <a:spAutoFit/>
            </a:bodyPr>
            <a:lstStyle/>
            <a:p>
              <a:pPr lvl="0"/>
              <a:r>
                <a:rPr lang="en-US" sz="1600" dirty="0"/>
                <a:t>Detect needs of groups out of the formal learning and employment system, and bring their voice to the policy dialogue </a:t>
              </a:r>
            </a:p>
          </p:txBody>
        </p:sp>
        <p:sp>
          <p:nvSpPr>
            <p:cNvPr id="159" name="Rectangle: Rounded Corners 32">
              <a:extLst>
                <a:ext uri="{FF2B5EF4-FFF2-40B4-BE49-F238E27FC236}">
                  <a16:creationId xmlns:a16="http://schemas.microsoft.com/office/drawing/2014/main" id="{3B675CD6-12A7-4A42-95F8-059E5F4025C6}"/>
                </a:ext>
              </a:extLst>
            </p:cNvPr>
            <p:cNvSpPr/>
            <p:nvPr/>
          </p:nvSpPr>
          <p:spPr>
            <a:xfrm>
              <a:off x="747868" y="3022514"/>
              <a:ext cx="943031" cy="50934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b="1" dirty="0" smtClean="0"/>
                <a:t>42.9%</a:t>
              </a:r>
              <a:endParaRPr lang="ko-KR" altLang="en-US" sz="1600" b="1" dirty="0"/>
            </a:p>
          </p:txBody>
        </p:sp>
      </p:grpSp>
      <p:grpSp>
        <p:nvGrpSpPr>
          <p:cNvPr id="160" name="Group 159"/>
          <p:cNvGrpSpPr/>
          <p:nvPr/>
        </p:nvGrpSpPr>
        <p:grpSpPr>
          <a:xfrm>
            <a:off x="2680237" y="4559548"/>
            <a:ext cx="4255951" cy="584775"/>
            <a:chOff x="747868" y="2994797"/>
            <a:chExt cx="4590080" cy="584775"/>
          </a:xfrm>
        </p:grpSpPr>
        <p:sp>
          <p:nvSpPr>
            <p:cNvPr id="161" name="TextBox 160">
              <a:extLst>
                <a:ext uri="{FF2B5EF4-FFF2-40B4-BE49-F238E27FC236}">
                  <a16:creationId xmlns:a16="http://schemas.microsoft.com/office/drawing/2014/main" id="{E3673360-3A14-4B3F-B229-86D53FC9A287}"/>
                </a:ext>
              </a:extLst>
            </p:cNvPr>
            <p:cNvSpPr txBox="1"/>
            <p:nvPr/>
          </p:nvSpPr>
          <p:spPr>
            <a:xfrm>
              <a:off x="1808318" y="2994797"/>
              <a:ext cx="3529630" cy="584775"/>
            </a:xfrm>
            <a:prstGeom prst="rect">
              <a:avLst/>
            </a:prstGeom>
            <a:noFill/>
          </p:spPr>
          <p:txBody>
            <a:bodyPr wrap="square" rtlCol="0">
              <a:spAutoFit/>
            </a:bodyPr>
            <a:lstStyle/>
            <a:p>
              <a:pPr lvl="0"/>
              <a:r>
                <a:rPr lang="en-US" sz="1600" dirty="0"/>
                <a:t>Improve the outcome of policy dialogue and public consultations </a:t>
              </a:r>
            </a:p>
          </p:txBody>
        </p:sp>
        <p:sp>
          <p:nvSpPr>
            <p:cNvPr id="162" name="Rectangle: Rounded Corners 32">
              <a:extLst>
                <a:ext uri="{FF2B5EF4-FFF2-40B4-BE49-F238E27FC236}">
                  <a16:creationId xmlns:a16="http://schemas.microsoft.com/office/drawing/2014/main" id="{3B675CD6-12A7-4A42-95F8-059E5F4025C6}"/>
                </a:ext>
              </a:extLst>
            </p:cNvPr>
            <p:cNvSpPr/>
            <p:nvPr/>
          </p:nvSpPr>
          <p:spPr>
            <a:xfrm>
              <a:off x="747868" y="3022514"/>
              <a:ext cx="943031" cy="50934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t>64.3 </a:t>
              </a:r>
              <a:r>
                <a:rPr lang="en-GB" sz="1600" b="1" dirty="0"/>
                <a:t>%</a:t>
              </a:r>
              <a:endParaRPr lang="ko-KR" altLang="en-US" sz="1600" b="1" dirty="0"/>
            </a:p>
          </p:txBody>
        </p:sp>
      </p:grpSp>
      <p:sp>
        <p:nvSpPr>
          <p:cNvPr id="8" name="Rectangle 7"/>
          <p:cNvSpPr/>
          <p:nvPr/>
        </p:nvSpPr>
        <p:spPr>
          <a:xfrm>
            <a:off x="2674761" y="3141076"/>
            <a:ext cx="3011664" cy="468273"/>
          </a:xfrm>
          <a:prstGeom prst="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smtClean="0"/>
              <a:t>The </a:t>
            </a:r>
            <a:r>
              <a:rPr lang="en-US" sz="1400" b="1" dirty="0"/>
              <a:t>major advantage of </a:t>
            </a:r>
            <a:r>
              <a:rPr lang="en-US" sz="1400" b="1" dirty="0" err="1"/>
              <a:t>CSOs</a:t>
            </a:r>
            <a:r>
              <a:rPr lang="en-US" sz="1400" b="1" dirty="0"/>
              <a:t> compared to </a:t>
            </a:r>
            <a:r>
              <a:rPr lang="en-US" sz="1400" b="1" dirty="0" smtClean="0"/>
              <a:t>other institutions </a:t>
            </a:r>
            <a:endParaRPr lang="en-US" sz="1400" b="1" dirty="0"/>
          </a:p>
        </p:txBody>
      </p:sp>
      <p:pic>
        <p:nvPicPr>
          <p:cNvPr id="80" name="Picture 79">
            <a:extLst>
              <a:ext uri="{FF2B5EF4-FFF2-40B4-BE49-F238E27FC236}">
                <a16:creationId xmlns:a16="http://schemas.microsoft.com/office/drawing/2014/main" id="{29879508-5AD7-4FE2-AD55-8AF69ECDBE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9131223" y="3440906"/>
            <a:ext cx="394842" cy="336885"/>
          </a:xfrm>
          <a:prstGeom prst="rect">
            <a:avLst/>
          </a:prstGeom>
        </p:spPr>
      </p:pic>
      <p:pic>
        <p:nvPicPr>
          <p:cNvPr id="9" name="Picture 8" descr="&lt;strong&gt;Forward&lt;/strong&gt; &lt;strong&gt;clipart&lt;/strong&gt; 20 free Cliparts | Download images on ..."/>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573480" y="687168"/>
            <a:ext cx="3843687" cy="2387066"/>
          </a:xfrm>
          <a:prstGeom prst="rect">
            <a:avLst/>
          </a:prstGeom>
        </p:spPr>
      </p:pic>
      <p:sp>
        <p:nvSpPr>
          <p:cNvPr id="10" name="Cloud Callout 9"/>
          <p:cNvSpPr/>
          <p:nvPr/>
        </p:nvSpPr>
        <p:spPr>
          <a:xfrm>
            <a:off x="5484440" y="-27097"/>
            <a:ext cx="5152203" cy="3180823"/>
          </a:xfrm>
          <a:prstGeom prst="cloudCallout">
            <a:avLst>
              <a:gd name="adj1" fmla="val -71303"/>
              <a:gd name="adj2" fmla="val 3060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Forward looking, more than 53% of </a:t>
            </a:r>
            <a:r>
              <a:rPr lang="en-US" sz="1600" dirty="0" err="1" smtClean="0"/>
              <a:t>CSOs</a:t>
            </a:r>
            <a:r>
              <a:rPr lang="en-US" sz="1600" dirty="0" smtClean="0"/>
              <a:t> </a:t>
            </a:r>
            <a:r>
              <a:rPr lang="en-US" sz="1600" dirty="0"/>
              <a:t>were planning to strengthen their contribution to </a:t>
            </a:r>
            <a:r>
              <a:rPr lang="en-US" sz="1600" dirty="0" err="1"/>
              <a:t>HCD</a:t>
            </a:r>
            <a:r>
              <a:rPr lang="en-US" sz="1600" dirty="0"/>
              <a:t> </a:t>
            </a:r>
            <a:r>
              <a:rPr lang="en-US" sz="1600" dirty="0" smtClean="0"/>
              <a:t>on </a:t>
            </a:r>
            <a:r>
              <a:rPr lang="en-US" sz="1600" dirty="0"/>
              <a:t>accessibility of formal, non-formal, informal learning, inclusiveness, </a:t>
            </a:r>
            <a:r>
              <a:rPr lang="en-US" sz="1600" dirty="0" smtClean="0"/>
              <a:t>quality </a:t>
            </a:r>
            <a:r>
              <a:rPr lang="en-US" sz="1600" dirty="0"/>
              <a:t>of learning opportunities and learning and employment needs of individuals.</a:t>
            </a:r>
          </a:p>
        </p:txBody>
      </p:sp>
    </p:spTree>
    <p:extLst>
      <p:ext uri="{BB962C8B-B14F-4D97-AF65-F5344CB8AC3E}">
        <p14:creationId xmlns:p14="http://schemas.microsoft.com/office/powerpoint/2010/main" val="360810259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anim calcmode="lin" valueType="num">
                                      <p:cBhvr>
                                        <p:cTn id="9" dur="1000" fill="hold"/>
                                        <p:tgtEl>
                                          <p:spTgt spid="84"/>
                                        </p:tgtEl>
                                        <p:attrNameLst>
                                          <p:attrName>style.rotation</p:attrName>
                                        </p:attrNameLst>
                                      </p:cBhvr>
                                      <p:tavLst>
                                        <p:tav tm="0">
                                          <p:val>
                                            <p:fltVal val="90"/>
                                          </p:val>
                                        </p:tav>
                                        <p:tav tm="100000">
                                          <p:val>
                                            <p:fltVal val="0"/>
                                          </p:val>
                                        </p:tav>
                                      </p:tavLst>
                                    </p:anim>
                                    <p:animEffect transition="in" filter="fade">
                                      <p:cBhvr>
                                        <p:cTn id="10" dur="1000"/>
                                        <p:tgtEl>
                                          <p:spTgt spid="8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anim calcmode="lin" valueType="num">
                                      <p:cBhvr>
                                        <p:cTn id="13" dur="1000" fill="hold"/>
                                        <p:tgtEl>
                                          <p:spTgt spid="133"/>
                                        </p:tgtEl>
                                        <p:attrNameLst>
                                          <p:attrName>ppt_w</p:attrName>
                                        </p:attrNameLst>
                                      </p:cBhvr>
                                      <p:tavLst>
                                        <p:tav tm="0">
                                          <p:val>
                                            <p:fltVal val="0"/>
                                          </p:val>
                                        </p:tav>
                                        <p:tav tm="100000">
                                          <p:val>
                                            <p:strVal val="#ppt_w"/>
                                          </p:val>
                                        </p:tav>
                                      </p:tavLst>
                                    </p:anim>
                                    <p:anim calcmode="lin" valueType="num">
                                      <p:cBhvr>
                                        <p:cTn id="14" dur="1000" fill="hold"/>
                                        <p:tgtEl>
                                          <p:spTgt spid="133"/>
                                        </p:tgtEl>
                                        <p:attrNameLst>
                                          <p:attrName>ppt_h</p:attrName>
                                        </p:attrNameLst>
                                      </p:cBhvr>
                                      <p:tavLst>
                                        <p:tav tm="0">
                                          <p:val>
                                            <p:fltVal val="0"/>
                                          </p:val>
                                        </p:tav>
                                        <p:tav tm="100000">
                                          <p:val>
                                            <p:strVal val="#ppt_h"/>
                                          </p:val>
                                        </p:tav>
                                      </p:tavLst>
                                    </p:anim>
                                    <p:anim calcmode="lin" valueType="num">
                                      <p:cBhvr>
                                        <p:cTn id="15" dur="1000" fill="hold"/>
                                        <p:tgtEl>
                                          <p:spTgt spid="133"/>
                                        </p:tgtEl>
                                        <p:attrNameLst>
                                          <p:attrName>style.rotation</p:attrName>
                                        </p:attrNameLst>
                                      </p:cBhvr>
                                      <p:tavLst>
                                        <p:tav tm="0">
                                          <p:val>
                                            <p:fltVal val="90"/>
                                          </p:val>
                                        </p:tav>
                                        <p:tav tm="100000">
                                          <p:val>
                                            <p:fltVal val="0"/>
                                          </p:val>
                                        </p:tav>
                                      </p:tavLst>
                                    </p:anim>
                                    <p:animEffect transition="in" filter="fade">
                                      <p:cBhvr>
                                        <p:cTn id="16" dur="1000"/>
                                        <p:tgtEl>
                                          <p:spTgt spid="13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anim calcmode="lin" valueType="num">
                                      <p:cBhvr>
                                        <p:cTn id="27" dur="1000" fill="hold"/>
                                        <p:tgtEl>
                                          <p:spTgt spid="152"/>
                                        </p:tgtEl>
                                        <p:attrNameLst>
                                          <p:attrName>ppt_w</p:attrName>
                                        </p:attrNameLst>
                                      </p:cBhvr>
                                      <p:tavLst>
                                        <p:tav tm="0">
                                          <p:val>
                                            <p:fltVal val="0"/>
                                          </p:val>
                                        </p:tav>
                                        <p:tav tm="100000">
                                          <p:val>
                                            <p:strVal val="#ppt_w"/>
                                          </p:val>
                                        </p:tav>
                                      </p:tavLst>
                                    </p:anim>
                                    <p:anim calcmode="lin" valueType="num">
                                      <p:cBhvr>
                                        <p:cTn id="28" dur="1000" fill="hold"/>
                                        <p:tgtEl>
                                          <p:spTgt spid="152"/>
                                        </p:tgtEl>
                                        <p:attrNameLst>
                                          <p:attrName>ppt_h</p:attrName>
                                        </p:attrNameLst>
                                      </p:cBhvr>
                                      <p:tavLst>
                                        <p:tav tm="0">
                                          <p:val>
                                            <p:fltVal val="0"/>
                                          </p:val>
                                        </p:tav>
                                        <p:tav tm="100000">
                                          <p:val>
                                            <p:strVal val="#ppt_h"/>
                                          </p:val>
                                        </p:tav>
                                      </p:tavLst>
                                    </p:anim>
                                    <p:anim calcmode="lin" valueType="num">
                                      <p:cBhvr>
                                        <p:cTn id="29" dur="1000" fill="hold"/>
                                        <p:tgtEl>
                                          <p:spTgt spid="152"/>
                                        </p:tgtEl>
                                        <p:attrNameLst>
                                          <p:attrName>style.rotation</p:attrName>
                                        </p:attrNameLst>
                                      </p:cBhvr>
                                      <p:tavLst>
                                        <p:tav tm="0">
                                          <p:val>
                                            <p:fltVal val="90"/>
                                          </p:val>
                                        </p:tav>
                                        <p:tav tm="100000">
                                          <p:val>
                                            <p:fltVal val="0"/>
                                          </p:val>
                                        </p:tav>
                                      </p:tavLst>
                                    </p:anim>
                                    <p:animEffect transition="in" filter="fade">
                                      <p:cBhvr>
                                        <p:cTn id="30" dur="1000"/>
                                        <p:tgtEl>
                                          <p:spTgt spid="15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p:cTn id="35" dur="1000" fill="hold"/>
                                        <p:tgtEl>
                                          <p:spTgt spid="160"/>
                                        </p:tgtEl>
                                        <p:attrNameLst>
                                          <p:attrName>ppt_w</p:attrName>
                                        </p:attrNameLst>
                                      </p:cBhvr>
                                      <p:tavLst>
                                        <p:tav tm="0">
                                          <p:val>
                                            <p:fltVal val="0"/>
                                          </p:val>
                                        </p:tav>
                                        <p:tav tm="100000">
                                          <p:val>
                                            <p:strVal val="#ppt_w"/>
                                          </p:val>
                                        </p:tav>
                                      </p:tavLst>
                                    </p:anim>
                                    <p:anim calcmode="lin" valueType="num">
                                      <p:cBhvr>
                                        <p:cTn id="36" dur="1000" fill="hold"/>
                                        <p:tgtEl>
                                          <p:spTgt spid="160"/>
                                        </p:tgtEl>
                                        <p:attrNameLst>
                                          <p:attrName>ppt_h</p:attrName>
                                        </p:attrNameLst>
                                      </p:cBhvr>
                                      <p:tavLst>
                                        <p:tav tm="0">
                                          <p:val>
                                            <p:fltVal val="0"/>
                                          </p:val>
                                        </p:tav>
                                        <p:tav tm="100000">
                                          <p:val>
                                            <p:strVal val="#ppt_h"/>
                                          </p:val>
                                        </p:tav>
                                      </p:tavLst>
                                    </p:anim>
                                    <p:anim calcmode="lin" valueType="num">
                                      <p:cBhvr>
                                        <p:cTn id="37" dur="1000" fill="hold"/>
                                        <p:tgtEl>
                                          <p:spTgt spid="160"/>
                                        </p:tgtEl>
                                        <p:attrNameLst>
                                          <p:attrName>style.rotation</p:attrName>
                                        </p:attrNameLst>
                                      </p:cBhvr>
                                      <p:tavLst>
                                        <p:tav tm="0">
                                          <p:val>
                                            <p:fltVal val="90"/>
                                          </p:val>
                                        </p:tav>
                                        <p:tav tm="100000">
                                          <p:val>
                                            <p:fltVal val="0"/>
                                          </p:val>
                                        </p:tav>
                                      </p:tavLst>
                                    </p:anim>
                                    <p:animEffect transition="in" filter="fade">
                                      <p:cBhvr>
                                        <p:cTn id="38" dur="1000"/>
                                        <p:tgtEl>
                                          <p:spTgt spid="16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57"/>
                                        </p:tgtEl>
                                        <p:attrNameLst>
                                          <p:attrName>style.visibility</p:attrName>
                                        </p:attrNameLst>
                                      </p:cBhvr>
                                      <p:to>
                                        <p:strVal val="visible"/>
                                      </p:to>
                                    </p:set>
                                    <p:anim calcmode="lin" valueType="num">
                                      <p:cBhvr>
                                        <p:cTn id="43" dur="1000" fill="hold"/>
                                        <p:tgtEl>
                                          <p:spTgt spid="157"/>
                                        </p:tgtEl>
                                        <p:attrNameLst>
                                          <p:attrName>ppt_w</p:attrName>
                                        </p:attrNameLst>
                                      </p:cBhvr>
                                      <p:tavLst>
                                        <p:tav tm="0">
                                          <p:val>
                                            <p:fltVal val="0"/>
                                          </p:val>
                                        </p:tav>
                                        <p:tav tm="100000">
                                          <p:val>
                                            <p:strVal val="#ppt_w"/>
                                          </p:val>
                                        </p:tav>
                                      </p:tavLst>
                                    </p:anim>
                                    <p:anim calcmode="lin" valueType="num">
                                      <p:cBhvr>
                                        <p:cTn id="44" dur="1000" fill="hold"/>
                                        <p:tgtEl>
                                          <p:spTgt spid="157"/>
                                        </p:tgtEl>
                                        <p:attrNameLst>
                                          <p:attrName>ppt_h</p:attrName>
                                        </p:attrNameLst>
                                      </p:cBhvr>
                                      <p:tavLst>
                                        <p:tav tm="0">
                                          <p:val>
                                            <p:fltVal val="0"/>
                                          </p:val>
                                        </p:tav>
                                        <p:tav tm="100000">
                                          <p:val>
                                            <p:strVal val="#ppt_h"/>
                                          </p:val>
                                        </p:tav>
                                      </p:tavLst>
                                    </p:anim>
                                    <p:anim calcmode="lin" valueType="num">
                                      <p:cBhvr>
                                        <p:cTn id="45" dur="1000" fill="hold"/>
                                        <p:tgtEl>
                                          <p:spTgt spid="157"/>
                                        </p:tgtEl>
                                        <p:attrNameLst>
                                          <p:attrName>style.rotation</p:attrName>
                                        </p:attrNameLst>
                                      </p:cBhvr>
                                      <p:tavLst>
                                        <p:tav tm="0">
                                          <p:val>
                                            <p:fltVal val="90"/>
                                          </p:val>
                                        </p:tav>
                                        <p:tav tm="100000">
                                          <p:val>
                                            <p:fltVal val="0"/>
                                          </p:val>
                                        </p:tav>
                                      </p:tavLst>
                                    </p:anim>
                                    <p:animEffect transition="in" filter="fade">
                                      <p:cBhvr>
                                        <p:cTn id="46" dur="1000"/>
                                        <p:tgtEl>
                                          <p:spTgt spid="15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fltVal val="0"/>
                                          </p:val>
                                        </p:tav>
                                        <p:tav tm="100000">
                                          <p:val>
                                            <p:strVal val="#ppt_w"/>
                                          </p:val>
                                        </p:tav>
                                      </p:tavLst>
                                    </p:anim>
                                    <p:anim calcmode="lin" valueType="num">
                                      <p:cBhvr>
                                        <p:cTn id="59" dur="1000" fill="hold"/>
                                        <p:tgtEl>
                                          <p:spTgt spid="10"/>
                                        </p:tgtEl>
                                        <p:attrNameLst>
                                          <p:attrName>ppt_h</p:attrName>
                                        </p:attrNameLst>
                                      </p:cBhvr>
                                      <p:tavLst>
                                        <p:tav tm="0">
                                          <p:val>
                                            <p:fltVal val="0"/>
                                          </p:val>
                                        </p:tav>
                                        <p:tav tm="100000">
                                          <p:val>
                                            <p:strVal val="#ppt_h"/>
                                          </p:val>
                                        </p:tav>
                                      </p:tavLst>
                                    </p:anim>
                                    <p:anim calcmode="lin" valueType="num">
                                      <p:cBhvr>
                                        <p:cTn id="60" dur="1000" fill="hold"/>
                                        <p:tgtEl>
                                          <p:spTgt spid="10"/>
                                        </p:tgtEl>
                                        <p:attrNameLst>
                                          <p:attrName>style.rotation</p:attrName>
                                        </p:attrNameLst>
                                      </p:cBhvr>
                                      <p:tavLst>
                                        <p:tav tm="0">
                                          <p:val>
                                            <p:fltVal val="90"/>
                                          </p:val>
                                        </p:tav>
                                        <p:tav tm="100000">
                                          <p:val>
                                            <p:fltVal val="0"/>
                                          </p:val>
                                        </p:tav>
                                      </p:tavLst>
                                    </p:anim>
                                    <p:animEffect transition="in" filter="fade">
                                      <p:cBhvr>
                                        <p:cTn id="6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0781169-B7A4-446E-BD33-B9650367A7F9}"/>
              </a:ext>
            </a:extLst>
          </p:cNvPr>
          <p:cNvGrpSpPr/>
          <p:nvPr/>
        </p:nvGrpSpPr>
        <p:grpSpPr>
          <a:xfrm>
            <a:off x="1587500" y="0"/>
            <a:ext cx="10604500" cy="6858000"/>
            <a:chOff x="-290920" y="0"/>
            <a:chExt cx="12482920" cy="6858000"/>
          </a:xfrm>
        </p:grpSpPr>
        <p:sp>
          <p:nvSpPr>
            <p:cNvPr id="51" name="Rectangle 50">
              <a:extLst>
                <a:ext uri="{FF2B5EF4-FFF2-40B4-BE49-F238E27FC236}">
                  <a16:creationId xmlns:a16="http://schemas.microsoft.com/office/drawing/2014/main" id="{CED3AF08-30FC-4AFF-9C5C-99D0A7099514}"/>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99AF1FBA-9557-484A-B305-EE590A192E9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07E3AA2-679E-4924-AC1B-FE6C3A02C251}"/>
                </a:ext>
              </a:extLst>
            </p:cNvPr>
            <p:cNvSpPr txBox="1"/>
            <p:nvPr/>
          </p:nvSpPr>
          <p:spPr>
            <a:xfrm rot="16200000">
              <a:off x="10872792" y="3317844"/>
              <a:ext cx="1992086" cy="400110"/>
            </a:xfrm>
            <a:prstGeom prst="rect">
              <a:avLst/>
            </a:prstGeom>
            <a:noFill/>
          </p:spPr>
          <p:txBody>
            <a:bodyPr wrap="square" rtlCol="0">
              <a:spAutoFit/>
            </a:bodyPr>
            <a:lstStyle/>
            <a:p>
              <a:pPr lvl="0" algn="ctr"/>
              <a:r>
                <a:rPr lang="en-US" sz="2000" b="1" dirty="0">
                  <a:solidFill>
                    <a:srgbClr val="F0EEF0"/>
                  </a:solidFill>
                  <a:latin typeface="Tw Cen MT" panose="020B0602020104020603" pitchFamily="34" charset="0"/>
                </a:rPr>
                <a:t>Introduction</a:t>
              </a:r>
            </a:p>
          </p:txBody>
        </p:sp>
        <p:pic>
          <p:nvPicPr>
            <p:cNvPr id="54" name="Picture 53">
              <a:extLst>
                <a:ext uri="{FF2B5EF4-FFF2-40B4-BE49-F238E27FC236}">
                  <a16:creationId xmlns:a16="http://schemas.microsoft.com/office/drawing/2014/main" id="{CD9846FC-755F-4A0E-BAD3-A5D51C0E1E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55" name="Group 54">
            <a:extLst>
              <a:ext uri="{FF2B5EF4-FFF2-40B4-BE49-F238E27FC236}">
                <a16:creationId xmlns:a16="http://schemas.microsoft.com/office/drawing/2014/main" id="{F00A67C9-4929-4EFF-9CB6-292640CD2738}"/>
              </a:ext>
            </a:extLst>
          </p:cNvPr>
          <p:cNvGrpSpPr/>
          <p:nvPr/>
        </p:nvGrpSpPr>
        <p:grpSpPr>
          <a:xfrm>
            <a:off x="10912996" y="2380555"/>
            <a:ext cx="927115" cy="2360918"/>
            <a:chOff x="10492197" y="2337441"/>
            <a:chExt cx="1168400" cy="2360918"/>
          </a:xfrm>
        </p:grpSpPr>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60" name="Group 59">
            <a:extLst>
              <a:ext uri="{FF2B5EF4-FFF2-40B4-BE49-F238E27FC236}">
                <a16:creationId xmlns:a16="http://schemas.microsoft.com/office/drawing/2014/main" id="{6F7667A6-1C16-4F0A-A162-61BD16E6BE6B}"/>
              </a:ext>
            </a:extLst>
          </p:cNvPr>
          <p:cNvGrpSpPr/>
          <p:nvPr/>
        </p:nvGrpSpPr>
        <p:grpSpPr>
          <a:xfrm>
            <a:off x="1793569" y="0"/>
            <a:ext cx="9706640" cy="6858000"/>
            <a:chOff x="491575" y="0"/>
            <a:chExt cx="9961092" cy="6858000"/>
          </a:xfrm>
        </p:grpSpPr>
        <p:sp>
          <p:nvSpPr>
            <p:cNvPr id="61" name="Rectangle 60">
              <a:extLst>
                <a:ext uri="{FF2B5EF4-FFF2-40B4-BE49-F238E27FC236}">
                  <a16:creationId xmlns:a16="http://schemas.microsoft.com/office/drawing/2014/main" id="{0E8C29A9-4AAB-442C-A7A4-40DCCE0A9694}"/>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520FE7-5699-4290-9C3C-51E0C60ECC6B}"/>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a:extLst>
              <a:ext uri="{FF2B5EF4-FFF2-40B4-BE49-F238E27FC236}">
                <a16:creationId xmlns:a16="http://schemas.microsoft.com/office/drawing/2014/main" id="{4E70D3F9-D583-4ACD-8480-0F4A65ED3C83}"/>
              </a:ext>
            </a:extLst>
          </p:cNvPr>
          <p:cNvGrpSpPr/>
          <p:nvPr/>
        </p:nvGrpSpPr>
        <p:grpSpPr>
          <a:xfrm>
            <a:off x="1954070" y="0"/>
            <a:ext cx="8926194" cy="6858000"/>
            <a:chOff x="491575" y="0"/>
            <a:chExt cx="9574094" cy="6858000"/>
          </a:xfrm>
        </p:grpSpPr>
        <p:sp>
          <p:nvSpPr>
            <p:cNvPr id="96" name="Rectangle 95">
              <a:extLst>
                <a:ext uri="{FF2B5EF4-FFF2-40B4-BE49-F238E27FC236}">
                  <a16:creationId xmlns:a16="http://schemas.microsoft.com/office/drawing/2014/main" id="{321108FC-08B5-45CC-AB47-1104119B25FD}"/>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96A47C8C-7F88-484E-817B-572BEDC2BC69}"/>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93EC5869-A976-4328-A864-2BB04E7E7BFC}"/>
              </a:ext>
            </a:extLst>
          </p:cNvPr>
          <p:cNvSpPr txBox="1"/>
          <p:nvPr/>
        </p:nvSpPr>
        <p:spPr>
          <a:xfrm rot="16200000">
            <a:off x="10306670" y="3149151"/>
            <a:ext cx="1992086" cy="830997"/>
          </a:xfrm>
          <a:prstGeom prst="rect">
            <a:avLst/>
          </a:prstGeom>
          <a:noFill/>
        </p:spPr>
        <p:txBody>
          <a:bodyPr wrap="square" rtlCol="0">
            <a:spAutoFit/>
          </a:bodyPr>
          <a:lstStyle/>
          <a:p>
            <a:pPr algn="ctr"/>
            <a:r>
              <a:rPr lang="en-GB" sz="1200" b="1" cap="all" dirty="0">
                <a:solidFill>
                  <a:schemeClr val="bg1"/>
                </a:solidFill>
              </a:rPr>
              <a:t>RESPONSE TO THE COVID19 PANDEMIC EFFECTS ON </a:t>
            </a:r>
            <a:r>
              <a:rPr lang="en-GB" sz="1200" b="1" cap="all" dirty="0" err="1">
                <a:solidFill>
                  <a:schemeClr val="bg1"/>
                </a:solidFill>
              </a:rPr>
              <a:t>HCD</a:t>
            </a:r>
            <a:endParaRPr lang="en-US" sz="1200" b="1" cap="all" dirty="0">
              <a:solidFill>
                <a:schemeClr val="bg1"/>
              </a:solidFill>
            </a:endParaRPr>
          </a:p>
          <a:p>
            <a:pPr algn="ctr"/>
            <a:endParaRPr lang="en-US" sz="1200" b="1" dirty="0">
              <a:solidFill>
                <a:schemeClr val="bg1"/>
              </a:solidFill>
              <a:latin typeface="Tw Cen MT" panose="020B0602020104020603" pitchFamily="34" charset="0"/>
            </a:endParaRPr>
          </a:p>
        </p:txBody>
      </p:sp>
      <p:sp>
        <p:nvSpPr>
          <p:cNvPr id="69" name="TextBox 68">
            <a:extLst>
              <a:ext uri="{FF2B5EF4-FFF2-40B4-BE49-F238E27FC236}">
                <a16:creationId xmlns:a16="http://schemas.microsoft.com/office/drawing/2014/main" id="{90DCA374-CD21-448B-8791-8A04A9A9A552}"/>
              </a:ext>
            </a:extLst>
          </p:cNvPr>
          <p:cNvSpPr txBox="1"/>
          <p:nvPr/>
        </p:nvSpPr>
        <p:spPr>
          <a:xfrm rot="16200000">
            <a:off x="10603852" y="3263697"/>
            <a:ext cx="1992086" cy="389927"/>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sp>
        <p:nvSpPr>
          <p:cNvPr id="81" name="TextBox 80">
            <a:extLst>
              <a:ext uri="{FF2B5EF4-FFF2-40B4-BE49-F238E27FC236}">
                <a16:creationId xmlns:a16="http://schemas.microsoft.com/office/drawing/2014/main" id="{12F9D37B-DE70-4087-8A7F-BBA0BAF5B6CF}"/>
              </a:ext>
            </a:extLst>
          </p:cNvPr>
          <p:cNvSpPr txBox="1"/>
          <p:nvPr/>
        </p:nvSpPr>
        <p:spPr>
          <a:xfrm rot="16200000">
            <a:off x="9797186" y="3143440"/>
            <a:ext cx="1600585" cy="738664"/>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STAKEHOLDERS AND POLICY DIALOGUE</a:t>
            </a:r>
          </a:p>
        </p:txBody>
      </p:sp>
      <p:sp>
        <p:nvSpPr>
          <p:cNvPr id="83" name="TextBox 82">
            <a:extLst>
              <a:ext uri="{FF2B5EF4-FFF2-40B4-BE49-F238E27FC236}">
                <a16:creationId xmlns:a16="http://schemas.microsoft.com/office/drawing/2014/main" id="{8A634BD7-1512-45B6-AFE4-1EEA636625CB}"/>
              </a:ext>
            </a:extLst>
          </p:cNvPr>
          <p:cNvSpPr txBox="1"/>
          <p:nvPr/>
        </p:nvSpPr>
        <p:spPr>
          <a:xfrm rot="16200000">
            <a:off x="-676993" y="3267721"/>
            <a:ext cx="1482399" cy="322552"/>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BENEFICIARY VIEWS </a:t>
            </a:r>
          </a:p>
        </p:txBody>
      </p:sp>
      <p:sp>
        <p:nvSpPr>
          <p:cNvPr id="130" name="Freeform: Shape 72">
            <a:extLst>
              <a:ext uri="{FF2B5EF4-FFF2-40B4-BE49-F238E27FC236}">
                <a16:creationId xmlns:a16="http://schemas.microsoft.com/office/drawing/2014/main" id="{66B5D93C-8112-48DA-975B-9DDD27DEADD9}"/>
              </a:ext>
            </a:extLst>
          </p:cNvPr>
          <p:cNvSpPr/>
          <p:nvPr/>
        </p:nvSpPr>
        <p:spPr>
          <a:xfrm>
            <a:off x="9168809" y="2416585"/>
            <a:ext cx="1046775" cy="2281771"/>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3E930874-288B-4537-8AA6-A601044D9580}"/>
              </a:ext>
            </a:extLst>
          </p:cNvPr>
          <p:cNvGrpSpPr/>
          <p:nvPr/>
        </p:nvGrpSpPr>
        <p:grpSpPr>
          <a:xfrm>
            <a:off x="8446151" y="2337439"/>
            <a:ext cx="1113176" cy="2404031"/>
            <a:chOff x="7780878" y="3141110"/>
            <a:chExt cx="1168400" cy="3230600"/>
          </a:xfrm>
        </p:grpSpPr>
        <p:sp>
          <p:nvSpPr>
            <p:cNvPr id="92" name="Freeform: Shape 77">
              <a:extLst>
                <a:ext uri="{FF2B5EF4-FFF2-40B4-BE49-F238E27FC236}">
                  <a16:creationId xmlns:a16="http://schemas.microsoft.com/office/drawing/2014/main" id="{A02216B9-43DC-4135-9F3E-7EFEAD2EB420}"/>
                </a:ext>
              </a:extLst>
            </p:cNvPr>
            <p:cNvSpPr/>
            <p:nvPr/>
          </p:nvSpPr>
          <p:spPr>
            <a:xfrm>
              <a:off x="7780878" y="3141110"/>
              <a:ext cx="1168400" cy="3230600"/>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3" name="Picture 92">
              <a:extLst>
                <a:ext uri="{FF2B5EF4-FFF2-40B4-BE49-F238E27FC236}">
                  <a16:creationId xmlns:a16="http://schemas.microsoft.com/office/drawing/2014/main" id="{29879508-5AD7-4FE2-AD55-8AF69ECDBE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7792336" y="4601694"/>
              <a:ext cx="530599" cy="353598"/>
            </a:xfrm>
            <a:prstGeom prst="rect">
              <a:avLst/>
            </a:prstGeom>
          </p:spPr>
        </p:pic>
      </p:grpSp>
      <p:sp>
        <p:nvSpPr>
          <p:cNvPr id="88" name="TextBox 87">
            <a:extLst>
              <a:ext uri="{FF2B5EF4-FFF2-40B4-BE49-F238E27FC236}">
                <a16:creationId xmlns:a16="http://schemas.microsoft.com/office/drawing/2014/main" id="{8A634BD7-1512-45B6-AFE4-1EEA636625CB}"/>
              </a:ext>
            </a:extLst>
          </p:cNvPr>
          <p:cNvSpPr txBox="1"/>
          <p:nvPr/>
        </p:nvSpPr>
        <p:spPr>
          <a:xfrm rot="16200000">
            <a:off x="8324576" y="3375346"/>
            <a:ext cx="1482398" cy="322552"/>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BENEFICIARY VIEWS </a:t>
            </a:r>
          </a:p>
        </p:txBody>
      </p:sp>
      <p:sp>
        <p:nvSpPr>
          <p:cNvPr id="133" name="TextBox 132">
            <a:extLst>
              <a:ext uri="{FF2B5EF4-FFF2-40B4-BE49-F238E27FC236}">
                <a16:creationId xmlns:a16="http://schemas.microsoft.com/office/drawing/2014/main" id="{0E895421-2372-4C7F-93D2-3B0353A6E7BD}"/>
              </a:ext>
            </a:extLst>
          </p:cNvPr>
          <p:cNvSpPr txBox="1"/>
          <p:nvPr/>
        </p:nvSpPr>
        <p:spPr>
          <a:xfrm rot="16200000">
            <a:off x="9101197" y="3184747"/>
            <a:ext cx="1482399" cy="703752"/>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FUTURE CONTRIBUTION TO </a:t>
            </a:r>
            <a:r>
              <a:rPr lang="en-US" sz="1400" b="1" dirty="0" err="1">
                <a:solidFill>
                  <a:srgbClr val="F0EEF0"/>
                </a:solidFill>
                <a:latin typeface="Tw Cen MT" panose="020B0602020104020603" pitchFamily="34" charset="0"/>
              </a:rPr>
              <a:t>HCD</a:t>
            </a:r>
            <a:endParaRPr lang="en-US" sz="1400" b="1" dirty="0">
              <a:solidFill>
                <a:srgbClr val="F0EEF0"/>
              </a:solidFill>
              <a:latin typeface="Tw Cen MT" panose="020B0602020104020603" pitchFamily="34" charset="0"/>
            </a:endParaRPr>
          </a:p>
        </p:txBody>
      </p:sp>
      <p:sp>
        <p:nvSpPr>
          <p:cNvPr id="134" name="Rectangle 133">
            <a:extLst>
              <a:ext uri="{FF2B5EF4-FFF2-40B4-BE49-F238E27FC236}">
                <a16:creationId xmlns:a16="http://schemas.microsoft.com/office/drawing/2014/main" id="{818FA93C-68F6-45BA-B287-E3E18E574AD7}"/>
              </a:ext>
            </a:extLst>
          </p:cNvPr>
          <p:cNvSpPr/>
          <p:nvPr/>
        </p:nvSpPr>
        <p:spPr>
          <a:xfrm>
            <a:off x="1793570" y="6457057"/>
            <a:ext cx="10398429" cy="400945"/>
          </a:xfrm>
          <a:prstGeom prst="rect">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rgbClr val="F5B317"/>
              </a:solidFill>
            </a:endParaRPr>
          </a:p>
        </p:txBody>
      </p:sp>
      <p:pic>
        <p:nvPicPr>
          <p:cNvPr id="42" name="Picture 41">
            <a:extLst>
              <a:ext uri="{FF2B5EF4-FFF2-40B4-BE49-F238E27FC236}">
                <a16:creationId xmlns:a16="http://schemas.microsoft.com/office/drawing/2014/main" id="{47F0BBC1-A9C6-4A87-855B-8689719EAA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06" y="1837886"/>
            <a:ext cx="1027602" cy="3542925"/>
          </a:xfrm>
          <a:prstGeom prst="rect">
            <a:avLst/>
          </a:prstGeom>
        </p:spPr>
      </p:pic>
      <p:sp>
        <p:nvSpPr>
          <p:cNvPr id="43" name="TextBox 42"/>
          <p:cNvSpPr txBox="1"/>
          <p:nvPr/>
        </p:nvSpPr>
        <p:spPr>
          <a:xfrm rot="1287946">
            <a:off x="1624043" y="-15390"/>
            <a:ext cx="4213223" cy="3139023"/>
          </a:xfrm>
          <a:prstGeom prst="cloudCallout">
            <a:avLst>
              <a:gd name="adj1" fmla="val -33914"/>
              <a:gd name="adj2" fmla="val 59734"/>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600" b="1" dirty="0">
                <a:solidFill>
                  <a:schemeClr val="bg1"/>
                </a:solidFill>
              </a:rPr>
              <a:t>peer learning, discussion on practical problems, interactive sessions and concrete examples; as well as practical work as something they really liked about the training and support they received</a:t>
            </a:r>
            <a:endParaRPr lang="en-US" sz="1600" dirty="0">
              <a:solidFill>
                <a:schemeClr val="bg1"/>
              </a:solidFill>
            </a:endParaRPr>
          </a:p>
        </p:txBody>
      </p:sp>
      <p:sp>
        <p:nvSpPr>
          <p:cNvPr id="2" name="Cloud Callout 1"/>
          <p:cNvSpPr/>
          <p:nvPr/>
        </p:nvSpPr>
        <p:spPr>
          <a:xfrm>
            <a:off x="5672138" y="371475"/>
            <a:ext cx="4522135" cy="1785938"/>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T</a:t>
            </a:r>
            <a:r>
              <a:rPr lang="en-GB" dirty="0" smtClean="0"/>
              <a:t>his </a:t>
            </a:r>
            <a:r>
              <a:rPr lang="en-GB" dirty="0"/>
              <a:t>support helped them to have new perspectives regarding their skills development and career </a:t>
            </a:r>
            <a:r>
              <a:rPr lang="en-GB" dirty="0" smtClean="0"/>
              <a:t>perspective</a:t>
            </a:r>
            <a:endParaRPr lang="en-US" dirty="0"/>
          </a:p>
        </p:txBody>
      </p:sp>
      <p:graphicFrame>
        <p:nvGraphicFramePr>
          <p:cNvPr id="3" name="Diagram 2"/>
          <p:cNvGraphicFramePr/>
          <p:nvPr>
            <p:extLst>
              <p:ext uri="{D42A27DB-BD31-4B8C-83A1-F6EECF244321}">
                <p14:modId xmlns:p14="http://schemas.microsoft.com/office/powerpoint/2010/main" val="4113867521"/>
              </p:ext>
            </p:extLst>
          </p:nvPr>
        </p:nvGraphicFramePr>
        <p:xfrm>
          <a:off x="2032000" y="3086100"/>
          <a:ext cx="6918806" cy="33709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24232698"/>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1000" fill="hold"/>
                                        <p:tgtEl>
                                          <p:spTgt spid="91"/>
                                        </p:tgtEl>
                                        <p:attrNameLst>
                                          <p:attrName>ppt_w</p:attrName>
                                        </p:attrNameLst>
                                      </p:cBhvr>
                                      <p:tavLst>
                                        <p:tav tm="0">
                                          <p:val>
                                            <p:fltVal val="0"/>
                                          </p:val>
                                        </p:tav>
                                        <p:tav tm="100000">
                                          <p:val>
                                            <p:strVal val="#ppt_w"/>
                                          </p:val>
                                        </p:tav>
                                      </p:tavLst>
                                    </p:anim>
                                    <p:anim calcmode="lin" valueType="num">
                                      <p:cBhvr>
                                        <p:cTn id="8" dur="1000" fill="hold"/>
                                        <p:tgtEl>
                                          <p:spTgt spid="91"/>
                                        </p:tgtEl>
                                        <p:attrNameLst>
                                          <p:attrName>ppt_h</p:attrName>
                                        </p:attrNameLst>
                                      </p:cBhvr>
                                      <p:tavLst>
                                        <p:tav tm="0">
                                          <p:val>
                                            <p:fltVal val="0"/>
                                          </p:val>
                                        </p:tav>
                                        <p:tav tm="100000">
                                          <p:val>
                                            <p:strVal val="#ppt_h"/>
                                          </p:val>
                                        </p:tav>
                                      </p:tavLst>
                                    </p:anim>
                                    <p:anim calcmode="lin" valueType="num">
                                      <p:cBhvr>
                                        <p:cTn id="9" dur="1000" fill="hold"/>
                                        <p:tgtEl>
                                          <p:spTgt spid="91"/>
                                        </p:tgtEl>
                                        <p:attrNameLst>
                                          <p:attrName>style.rotation</p:attrName>
                                        </p:attrNameLst>
                                      </p:cBhvr>
                                      <p:tavLst>
                                        <p:tav tm="0">
                                          <p:val>
                                            <p:fltVal val="90"/>
                                          </p:val>
                                        </p:tav>
                                        <p:tav tm="100000">
                                          <p:val>
                                            <p:fltVal val="0"/>
                                          </p:val>
                                        </p:tav>
                                      </p:tavLst>
                                    </p:anim>
                                    <p:animEffect transition="in" filter="fade">
                                      <p:cBhvr>
                                        <p:cTn id="10" dur="10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animBg="1"/>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9EB0FD16-689C-476C-8309-C7173C257513}"/>
              </a:ext>
            </a:extLst>
          </p:cNvPr>
          <p:cNvSpPr txBox="1"/>
          <p:nvPr/>
        </p:nvSpPr>
        <p:spPr>
          <a:xfrm>
            <a:off x="4417829" y="1316403"/>
            <a:ext cx="7278915" cy="1754326"/>
          </a:xfrm>
          <a:prstGeom prst="rect">
            <a:avLst/>
          </a:prstGeom>
          <a:noFill/>
        </p:spPr>
        <p:txBody>
          <a:bodyPr wrap="square" rtlCol="0">
            <a:spAutoFit/>
          </a:bodyPr>
          <a:lstStyle/>
          <a:p>
            <a:pPr algn="ctr"/>
            <a:r>
              <a:rPr lang="en-US" sz="3600" dirty="0">
                <a:solidFill>
                  <a:schemeClr val="accent1"/>
                </a:solidFill>
                <a:latin typeface="Tw Cen MT" panose="020B0602020104020603" pitchFamily="34" charset="0"/>
              </a:rPr>
              <a:t>CIVIL SOCIETY ORGANISATIONS AND HUMAN CAPITAL DEVELOPMENT</a:t>
            </a:r>
          </a:p>
        </p:txBody>
      </p:sp>
      <p:grpSp>
        <p:nvGrpSpPr>
          <p:cNvPr id="51" name="Group 50">
            <a:extLst>
              <a:ext uri="{FF2B5EF4-FFF2-40B4-BE49-F238E27FC236}">
                <a16:creationId xmlns:a16="http://schemas.microsoft.com/office/drawing/2014/main" id="{312CB825-EAFB-4901-8C7E-D5477E0D31C8}"/>
              </a:ext>
            </a:extLst>
          </p:cNvPr>
          <p:cNvGrpSpPr/>
          <p:nvPr/>
        </p:nvGrpSpPr>
        <p:grpSpPr>
          <a:xfrm>
            <a:off x="5556262" y="4639716"/>
            <a:ext cx="4140553" cy="451824"/>
            <a:chOff x="4679586" y="878988"/>
            <a:chExt cx="1745757" cy="190500"/>
          </a:xfrm>
        </p:grpSpPr>
        <p:sp>
          <p:nvSpPr>
            <p:cNvPr id="52" name="Oval 51">
              <a:extLst>
                <a:ext uri="{FF2B5EF4-FFF2-40B4-BE49-F238E27FC236}">
                  <a16:creationId xmlns:a16="http://schemas.microsoft.com/office/drawing/2014/main" id="{A88C5CD2-8D88-4E1A-968C-C3E256B4316C}"/>
                </a:ext>
              </a:extLst>
            </p:cNvPr>
            <p:cNvSpPr/>
            <p:nvPr/>
          </p:nvSpPr>
          <p:spPr>
            <a:xfrm>
              <a:off x="4679586" y="878988"/>
              <a:ext cx="190500" cy="190500"/>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9CA212B-3524-454E-9129-17FD0E8983F0}"/>
                </a:ext>
              </a:extLst>
            </p:cNvPr>
            <p:cNvSpPr/>
            <p:nvPr/>
          </p:nvSpPr>
          <p:spPr>
            <a:xfrm>
              <a:off x="4990736" y="878988"/>
              <a:ext cx="190500" cy="190500"/>
            </a:xfrm>
            <a:prstGeom prst="ellipse">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487D07D-4424-43AA-9CF5-4A04A38B6C2D}"/>
                </a:ext>
              </a:extLst>
            </p:cNvPr>
            <p:cNvSpPr/>
            <p:nvPr/>
          </p:nvSpPr>
          <p:spPr>
            <a:xfrm>
              <a:off x="5301522" y="878988"/>
              <a:ext cx="190500" cy="190500"/>
            </a:xfrm>
            <a:prstGeom prst="ellipse">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1E021E3-C26E-4AB9-81EB-239E3D1BBAB2}"/>
                </a:ext>
              </a:extLst>
            </p:cNvPr>
            <p:cNvSpPr/>
            <p:nvPr/>
          </p:nvSpPr>
          <p:spPr>
            <a:xfrm>
              <a:off x="5612308" y="878988"/>
              <a:ext cx="190500" cy="190500"/>
            </a:xfrm>
            <a:prstGeom prst="ellipse">
              <a:avLst/>
            </a:pr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5AD4D6E-2D38-486B-8F61-738D1E4773C2}"/>
                </a:ext>
              </a:extLst>
            </p:cNvPr>
            <p:cNvSpPr/>
            <p:nvPr/>
          </p:nvSpPr>
          <p:spPr>
            <a:xfrm>
              <a:off x="5923575" y="878988"/>
              <a:ext cx="190500" cy="190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88F111D-10A0-4CCB-B20B-B33508AA6193}"/>
                </a:ext>
              </a:extLst>
            </p:cNvPr>
            <p:cNvSpPr/>
            <p:nvPr/>
          </p:nvSpPr>
          <p:spPr>
            <a:xfrm>
              <a:off x="6234843" y="878988"/>
              <a:ext cx="190500" cy="190500"/>
            </a:xfrm>
            <a:prstGeom prst="ellipse">
              <a:avLst/>
            </a:pr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4F202974-31A3-4642-B671-F0DBBB7B4663}"/>
              </a:ext>
            </a:extLst>
          </p:cNvPr>
          <p:cNvSpPr txBox="1"/>
          <p:nvPr/>
        </p:nvSpPr>
        <p:spPr>
          <a:xfrm>
            <a:off x="4353132" y="3035748"/>
            <a:ext cx="7278915" cy="723275"/>
          </a:xfrm>
          <a:prstGeom prst="rect">
            <a:avLst/>
          </a:prstGeom>
          <a:noFill/>
        </p:spPr>
        <p:txBody>
          <a:bodyPr wrap="square" rtlCol="0">
            <a:spAutoFit/>
          </a:bodyPr>
          <a:lstStyle/>
          <a:p>
            <a:pPr algn="ctr"/>
            <a:r>
              <a:rPr lang="en-US" sz="4100" dirty="0">
                <a:solidFill>
                  <a:srgbClr val="52CBBE"/>
                </a:solidFill>
                <a:latin typeface="Tw Cen MT" panose="020B0602020104020603" pitchFamily="34" charset="0"/>
              </a:rPr>
              <a:t>Country Report Albania</a:t>
            </a:r>
          </a:p>
        </p:txBody>
      </p:sp>
      <p:sp>
        <p:nvSpPr>
          <p:cNvPr id="58" name="TextBox 57">
            <a:extLst>
              <a:ext uri="{FF2B5EF4-FFF2-40B4-BE49-F238E27FC236}">
                <a16:creationId xmlns:a16="http://schemas.microsoft.com/office/drawing/2014/main" id="{79BCE1F0-A71E-4D4B-BE6A-A381604C28D2}"/>
              </a:ext>
            </a:extLst>
          </p:cNvPr>
          <p:cNvSpPr txBox="1"/>
          <p:nvPr/>
        </p:nvSpPr>
        <p:spPr>
          <a:xfrm>
            <a:off x="4359627" y="3763627"/>
            <a:ext cx="7278915" cy="523220"/>
          </a:xfrm>
          <a:prstGeom prst="rect">
            <a:avLst/>
          </a:prstGeom>
          <a:noFill/>
        </p:spPr>
        <p:txBody>
          <a:bodyPr wrap="square" rtlCol="0">
            <a:spAutoFit/>
          </a:bodyPr>
          <a:lstStyle/>
          <a:p>
            <a:pPr algn="ctr"/>
            <a:r>
              <a:rPr lang="en-US" sz="2800" dirty="0" err="1" smtClean="0">
                <a:solidFill>
                  <a:srgbClr val="5D7373"/>
                </a:solidFill>
                <a:latin typeface="Tw Cen MT" panose="020B0602020104020603" pitchFamily="34" charset="0"/>
              </a:rPr>
              <a:t>Entela</a:t>
            </a:r>
            <a:r>
              <a:rPr lang="en-US" sz="2800" dirty="0" smtClean="0">
                <a:solidFill>
                  <a:srgbClr val="5D7373"/>
                </a:solidFill>
                <a:latin typeface="Tw Cen MT" panose="020B0602020104020603" pitchFamily="34" charset="0"/>
              </a:rPr>
              <a:t> </a:t>
            </a:r>
            <a:r>
              <a:rPr lang="en-US" sz="2800" dirty="0" err="1" smtClean="0">
                <a:solidFill>
                  <a:srgbClr val="5D7373"/>
                </a:solidFill>
                <a:latin typeface="Tw Cen MT" panose="020B0602020104020603" pitchFamily="34" charset="0"/>
              </a:rPr>
              <a:t>Kaleshi</a:t>
            </a:r>
            <a:endParaRPr lang="en-US" sz="2800" dirty="0">
              <a:solidFill>
                <a:srgbClr val="5D7373"/>
              </a:solidFill>
              <a:latin typeface="Tw Cen MT" panose="020B0602020104020603" pitchFamily="34" charset="0"/>
            </a:endParaRPr>
          </a:p>
        </p:txBody>
      </p:sp>
      <p:sp>
        <p:nvSpPr>
          <p:cNvPr id="39" name="Rectangle 38">
            <a:extLst>
              <a:ext uri="{FF2B5EF4-FFF2-40B4-BE49-F238E27FC236}">
                <a16:creationId xmlns:a16="http://schemas.microsoft.com/office/drawing/2014/main"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0A9D552-2EF0-4DB4-9DC6-F52F2FD55E3C}"/>
              </a:ext>
            </a:extLst>
          </p:cNvPr>
          <p:cNvSpPr/>
          <p:nvPr/>
        </p:nvSpPr>
        <p:spPr>
          <a:xfrm>
            <a:off x="-6723266" y="73138"/>
            <a:ext cx="6291496"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065091" y="-18286"/>
            <a:ext cx="12482920" cy="6894570"/>
            <a:chOff x="-8668261" y="-18286"/>
            <a:chExt cx="12482920" cy="6894570"/>
          </a:xfrm>
        </p:grpSpPr>
        <p:grpSp>
          <p:nvGrpSpPr>
            <p:cNvPr id="19" name="Group 18">
              <a:extLst>
                <a:ext uri="{FF2B5EF4-FFF2-40B4-BE49-F238E27FC236}">
                  <a16:creationId xmlns:a16="http://schemas.microsoft.com/office/drawing/2014/main" id="{C8A16B82-6A3C-46F5-8D32-072FDF89864A}"/>
                </a:ext>
              </a:extLst>
            </p:cNvPr>
            <p:cNvGrpSpPr/>
            <p:nvPr/>
          </p:nvGrpSpPr>
          <p:grpSpPr>
            <a:xfrm>
              <a:off x="-8668261" y="-18286"/>
              <a:ext cx="12482920" cy="6858000"/>
              <a:chOff x="-290920" y="0"/>
              <a:chExt cx="12482920" cy="6858000"/>
            </a:xfrm>
          </p:grpSpPr>
          <p:sp>
            <p:nvSpPr>
              <p:cNvPr id="20" name="Rectangle 19">
                <a:extLst>
                  <a:ext uri="{FF2B5EF4-FFF2-40B4-BE49-F238E27FC236}">
                    <a16:creationId xmlns:a16="http://schemas.microsoft.com/office/drawing/2014/main" id="{2F391CEE-E392-4A9D-BD11-6954B994FB42}"/>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7AC43ACA-5000-40E2-80D3-19833F9F1A3F}"/>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E022673-C77C-4E8F-AF41-8B283703E87E}"/>
                  </a:ext>
                </a:extLst>
              </p:cNvPr>
              <p:cNvSpPr txBox="1"/>
              <p:nvPr/>
            </p:nvSpPr>
            <p:spPr>
              <a:xfrm rot="16200000">
                <a:off x="10945357" y="3334825"/>
                <a:ext cx="1992086" cy="461665"/>
              </a:xfrm>
              <a:prstGeom prst="rect">
                <a:avLst/>
              </a:prstGeom>
              <a:noFill/>
            </p:spPr>
            <p:txBody>
              <a:bodyPr wrap="square" rtlCol="0">
                <a:spAutoFit/>
              </a:bodyPr>
              <a:lstStyle/>
              <a:p>
                <a:pPr algn="ctr"/>
                <a:r>
                  <a:rPr lang="en-US" sz="2400" b="1" dirty="0" smtClean="0">
                    <a:solidFill>
                      <a:srgbClr val="F0EEF0"/>
                    </a:solidFill>
                    <a:latin typeface="Tw Cen MT" panose="020B0602020104020603" pitchFamily="34" charset="0"/>
                  </a:rPr>
                  <a:t>Introduction</a:t>
                </a:r>
                <a:endParaRPr lang="en-US" sz="2400" b="1" dirty="0">
                  <a:solidFill>
                    <a:srgbClr val="F0EEF0"/>
                  </a:solidFill>
                  <a:latin typeface="Tw Cen MT" panose="020B0602020104020603" pitchFamily="34" charset="0"/>
                </a:endParaRPr>
              </a:p>
            </p:txBody>
          </p:sp>
          <p:pic>
            <p:nvPicPr>
              <p:cNvPr id="23" name="Picture 22">
                <a:extLst>
                  <a:ext uri="{FF2B5EF4-FFF2-40B4-BE49-F238E27FC236}">
                    <a16:creationId xmlns:a16="http://schemas.microsoft.com/office/drawing/2014/main" id="{E8AD023B-AE8D-405F-90E6-27B0D47079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24" name="Group 23">
              <a:extLst>
                <a:ext uri="{FF2B5EF4-FFF2-40B4-BE49-F238E27FC236}">
                  <a16:creationId xmlns:a16="http://schemas.microsoft.com/office/drawing/2014/main" id="{69A27401-3327-4871-86AC-B461CA62C3AC}"/>
                </a:ext>
              </a:extLst>
            </p:cNvPr>
            <p:cNvGrpSpPr/>
            <p:nvPr/>
          </p:nvGrpSpPr>
          <p:grpSpPr>
            <a:xfrm>
              <a:off x="-8164245" y="-18286"/>
              <a:ext cx="11492519" cy="6858000"/>
              <a:chOff x="213096" y="0"/>
              <a:chExt cx="11492519" cy="6858000"/>
            </a:xfrm>
          </p:grpSpPr>
          <p:sp>
            <p:nvSpPr>
              <p:cNvPr id="25" name="Rectangle 24">
                <a:extLst>
                  <a:ext uri="{FF2B5EF4-FFF2-40B4-BE49-F238E27FC236}">
                    <a16:creationId xmlns:a16="http://schemas.microsoft.com/office/drawing/2014/main" id="{706C029B-A799-4206-A656-A006D8F83990}"/>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63328131-EC42-4D6D-A247-91FD3D23E58C}"/>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A728384-87ED-4E87-8F78-97EB653FDC67}"/>
                  </a:ext>
                </a:extLst>
              </p:cNvPr>
              <p:cNvSpPr txBox="1"/>
              <p:nvPr/>
            </p:nvSpPr>
            <p:spPr>
              <a:xfrm rot="16200000">
                <a:off x="10524906" y="3326203"/>
                <a:ext cx="1992086" cy="369332"/>
              </a:xfrm>
              <a:prstGeom prst="rect">
                <a:avLst/>
              </a:prstGeom>
              <a:noFill/>
            </p:spPr>
            <p:txBody>
              <a:bodyPr wrap="square" rtlCol="0">
                <a:spAutoFit/>
              </a:bodyPr>
              <a:lstStyle/>
              <a:p>
                <a:pPr algn="ctr"/>
                <a:r>
                  <a:rPr lang="en-US" b="1" dirty="0" err="1" smtClean="0">
                    <a:solidFill>
                      <a:srgbClr val="F0EEF0"/>
                    </a:solidFill>
                    <a:latin typeface="Tw Cen MT" panose="020B0602020104020603" pitchFamily="34" charset="0"/>
                  </a:rPr>
                  <a:t>CSO</a:t>
                </a:r>
                <a:r>
                  <a:rPr lang="en-US" b="1" dirty="0" smtClean="0">
                    <a:solidFill>
                      <a:srgbClr val="F0EEF0"/>
                    </a:solidFill>
                    <a:latin typeface="Tw Cen MT" panose="020B0602020104020603" pitchFamily="34" charset="0"/>
                  </a:rPr>
                  <a:t> Profile</a:t>
                </a:r>
                <a:endParaRPr lang="en-US" b="1" dirty="0">
                  <a:solidFill>
                    <a:srgbClr val="F0EEF0"/>
                  </a:solidFill>
                  <a:latin typeface="Tw Cen MT" panose="020B0602020104020603" pitchFamily="34" charset="0"/>
                </a:endParaRPr>
              </a:p>
            </p:txBody>
          </p:sp>
          <p:pic>
            <p:nvPicPr>
              <p:cNvPr id="28" name="Picture 27">
                <a:extLst>
                  <a:ext uri="{FF2B5EF4-FFF2-40B4-BE49-F238E27FC236}">
                    <a16:creationId xmlns:a16="http://schemas.microsoft.com/office/drawing/2014/main" id="{2B44F548-697F-412D-9B99-861C272463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grpSp>
          <p:nvGrpSpPr>
            <p:cNvPr id="29" name="Group 28">
              <a:extLst>
                <a:ext uri="{FF2B5EF4-FFF2-40B4-BE49-F238E27FC236}">
                  <a16:creationId xmlns:a16="http://schemas.microsoft.com/office/drawing/2014/main" id="{C0099890-786A-4F87-960D-5DADE5168909}"/>
                </a:ext>
              </a:extLst>
            </p:cNvPr>
            <p:cNvGrpSpPr/>
            <p:nvPr/>
          </p:nvGrpSpPr>
          <p:grpSpPr>
            <a:xfrm>
              <a:off x="-7213101" y="-1"/>
              <a:ext cx="10370398" cy="6858000"/>
              <a:chOff x="491574" y="18285"/>
              <a:chExt cx="10370398" cy="6858000"/>
            </a:xfrm>
          </p:grpSpPr>
          <p:sp>
            <p:nvSpPr>
              <p:cNvPr id="30" name="Rectangle 29">
                <a:extLst>
                  <a:ext uri="{FF2B5EF4-FFF2-40B4-BE49-F238E27FC236}">
                    <a16:creationId xmlns:a16="http://schemas.microsoft.com/office/drawing/2014/main" id="{CE9AAB1E-3A13-4745-A574-9EE6806378C9}"/>
                  </a:ext>
                </a:extLst>
              </p:cNvPr>
              <p:cNvSpPr/>
              <p:nvPr/>
            </p:nvSpPr>
            <p:spPr>
              <a:xfrm>
                <a:off x="491574" y="18285"/>
                <a:ext cx="1013276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BC0F905-3F71-4932-B130-39D508C4D117}"/>
                  </a:ext>
                </a:extLst>
              </p:cNvPr>
              <p:cNvSpPr/>
              <p:nvPr/>
            </p:nvSpPr>
            <p:spPr>
              <a:xfrm>
                <a:off x="9445249" y="2339343"/>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3EC5869-A976-4328-A864-2BB04E7E7BFC}"/>
                  </a:ext>
                </a:extLst>
              </p:cNvPr>
              <p:cNvSpPr txBox="1"/>
              <p:nvPr/>
            </p:nvSpPr>
            <p:spPr>
              <a:xfrm rot="16200000">
                <a:off x="9388876" y="3052101"/>
                <a:ext cx="1992086" cy="954107"/>
              </a:xfrm>
              <a:prstGeom prst="rect">
                <a:avLst/>
              </a:prstGeom>
              <a:noFill/>
            </p:spPr>
            <p:txBody>
              <a:bodyPr wrap="square" rtlCol="0">
                <a:spAutoFit/>
              </a:bodyPr>
              <a:lstStyle/>
              <a:p>
                <a:pPr algn="ctr"/>
                <a:r>
                  <a:rPr lang="en-GB" sz="1400" b="1" cap="all" dirty="0">
                    <a:solidFill>
                      <a:schemeClr val="bg1"/>
                    </a:solidFill>
                  </a:rPr>
                  <a:t>RESPONSE TO THE COVID19 PANDEMIC EFFECTS ON </a:t>
                </a:r>
                <a:r>
                  <a:rPr lang="en-GB" sz="1400" b="1" cap="all" dirty="0" err="1">
                    <a:solidFill>
                      <a:schemeClr val="bg1"/>
                    </a:solidFill>
                  </a:rPr>
                  <a:t>HCD</a:t>
                </a:r>
                <a:endParaRPr lang="en-US" sz="1400" b="1" cap="all" dirty="0">
                  <a:solidFill>
                    <a:schemeClr val="bg1"/>
                  </a:solidFill>
                </a:endParaRPr>
              </a:p>
              <a:p>
                <a:pPr algn="ctr"/>
                <a:endParaRPr lang="en-US" sz="1400" b="1" dirty="0">
                  <a:solidFill>
                    <a:schemeClr val="bg1"/>
                  </a:solidFill>
                  <a:latin typeface="Tw Cen MT" panose="020B0602020104020603" pitchFamily="34" charset="0"/>
                </a:endParaRPr>
              </a:p>
            </p:txBody>
          </p:sp>
          <p:pic>
            <p:nvPicPr>
              <p:cNvPr id="33" name="Picture 32">
                <a:extLst>
                  <a:ext uri="{FF2B5EF4-FFF2-40B4-BE49-F238E27FC236}">
                    <a16:creationId xmlns:a16="http://schemas.microsoft.com/office/drawing/2014/main" id="{7C8E4AB7-ADC0-4FEE-AE7A-994F5DAD3F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34" name="Group 33">
              <a:extLst>
                <a:ext uri="{FF2B5EF4-FFF2-40B4-BE49-F238E27FC236}">
                  <a16:creationId xmlns:a16="http://schemas.microsoft.com/office/drawing/2014/main" id="{0E4F6447-6163-4D6A-A8D2-BD63B6CB3A42}"/>
                </a:ext>
              </a:extLst>
            </p:cNvPr>
            <p:cNvGrpSpPr/>
            <p:nvPr/>
          </p:nvGrpSpPr>
          <p:grpSpPr>
            <a:xfrm>
              <a:off x="-7352839" y="-18286"/>
              <a:ext cx="9574094" cy="6858000"/>
              <a:chOff x="489394" y="0"/>
              <a:chExt cx="9574094" cy="6858000"/>
            </a:xfrm>
          </p:grpSpPr>
          <p:sp>
            <p:nvSpPr>
              <p:cNvPr id="35" name="Rectangle 34">
                <a:extLst>
                  <a:ext uri="{FF2B5EF4-FFF2-40B4-BE49-F238E27FC236}">
                    <a16:creationId xmlns:a16="http://schemas.microsoft.com/office/drawing/2014/main" id="{5CB8CB55-9DEC-4367-900E-7257FE1B874F}"/>
                  </a:ext>
                </a:extLst>
              </p:cNvPr>
              <p:cNvSpPr/>
              <p:nvPr/>
            </p:nvSpPr>
            <p:spPr>
              <a:xfrm>
                <a:off x="489394"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DBAEDD6-7153-4AFF-BDC7-5A225B4B5642}"/>
                  </a:ext>
                </a:extLst>
              </p:cNvPr>
              <p:cNvSpPr/>
              <p:nvPr/>
            </p:nvSpPr>
            <p:spPr>
              <a:xfrm>
                <a:off x="8881523" y="234398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12F9D37B-DE70-4087-8A7F-BBA0BAF5B6CF}"/>
                  </a:ext>
                </a:extLst>
              </p:cNvPr>
              <p:cNvSpPr txBox="1"/>
              <p:nvPr/>
            </p:nvSpPr>
            <p:spPr>
              <a:xfrm rot="16200000">
                <a:off x="8615624" y="3251166"/>
                <a:ext cx="1992086" cy="523220"/>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STAKEHOLDERS AND POLICY DIALOGUE</a:t>
                </a:r>
              </a:p>
            </p:txBody>
          </p:sp>
        </p:grpSp>
        <p:grpSp>
          <p:nvGrpSpPr>
            <p:cNvPr id="40" name="Group 39">
              <a:extLst>
                <a:ext uri="{FF2B5EF4-FFF2-40B4-BE49-F238E27FC236}">
                  <a16:creationId xmlns:a16="http://schemas.microsoft.com/office/drawing/2014/main" id="{3FD3EE0D-FD02-4885-9AC0-03F414A9888F}"/>
                </a:ext>
              </a:extLst>
            </p:cNvPr>
            <p:cNvGrpSpPr/>
            <p:nvPr/>
          </p:nvGrpSpPr>
          <p:grpSpPr>
            <a:xfrm>
              <a:off x="-7276480" y="18284"/>
              <a:ext cx="8692331" cy="6858000"/>
              <a:chOff x="446029" y="36570"/>
              <a:chExt cx="8692331" cy="6858000"/>
            </a:xfrm>
          </p:grpSpPr>
          <p:sp>
            <p:nvSpPr>
              <p:cNvPr id="41" name="Rectangle 40">
                <a:extLst>
                  <a:ext uri="{FF2B5EF4-FFF2-40B4-BE49-F238E27FC236}">
                    <a16:creationId xmlns:a16="http://schemas.microsoft.com/office/drawing/2014/main" id="{60A9D552-2EF0-4DB4-9DC6-F52F2FD55E3C}"/>
                  </a:ext>
                </a:extLst>
              </p:cNvPr>
              <p:cNvSpPr/>
              <p:nvPr/>
            </p:nvSpPr>
            <p:spPr>
              <a:xfrm>
                <a:off x="446029" y="36570"/>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A27D1F1-923F-4591-A07A-39E775B734F9}"/>
                  </a:ext>
                </a:extLst>
              </p:cNvPr>
              <p:cNvSpPr/>
              <p:nvPr/>
            </p:nvSpPr>
            <p:spPr>
              <a:xfrm>
                <a:off x="7954250" y="2350838"/>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0E895421-2372-4C7F-93D2-3B0353A6E7BD}"/>
                  </a:ext>
                </a:extLst>
              </p:cNvPr>
              <p:cNvSpPr txBox="1"/>
              <p:nvPr/>
            </p:nvSpPr>
            <p:spPr>
              <a:xfrm rot="16200000">
                <a:off x="7754438" y="3159823"/>
                <a:ext cx="1992086" cy="738664"/>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FUTURE CONTRIBUTION TO </a:t>
                </a:r>
                <a:r>
                  <a:rPr lang="en-US" sz="1400" b="1" dirty="0" err="1">
                    <a:solidFill>
                      <a:srgbClr val="F0EEF0"/>
                    </a:solidFill>
                    <a:latin typeface="Tw Cen MT" panose="020B0602020104020603" pitchFamily="34" charset="0"/>
                  </a:rPr>
                  <a:t>HCD</a:t>
                </a:r>
                <a:endParaRPr lang="en-US" sz="1400" b="1" dirty="0">
                  <a:solidFill>
                    <a:srgbClr val="F0EEF0"/>
                  </a:solidFill>
                  <a:latin typeface="Tw Cen MT" panose="020B0602020104020603" pitchFamily="34" charset="0"/>
                </a:endParaRPr>
              </a:p>
            </p:txBody>
          </p:sp>
        </p:grpSp>
        <p:grpSp>
          <p:nvGrpSpPr>
            <p:cNvPr id="45" name="Group 44">
              <a:extLst>
                <a:ext uri="{FF2B5EF4-FFF2-40B4-BE49-F238E27FC236}">
                  <a16:creationId xmlns:a16="http://schemas.microsoft.com/office/drawing/2014/main" id="{76789F00-2688-429D-926C-15F83152FDBE}"/>
                </a:ext>
              </a:extLst>
            </p:cNvPr>
            <p:cNvGrpSpPr/>
            <p:nvPr/>
          </p:nvGrpSpPr>
          <p:grpSpPr>
            <a:xfrm>
              <a:off x="-447601" y="2330410"/>
              <a:ext cx="1168400" cy="2360918"/>
              <a:chOff x="-1024090" y="2348696"/>
              <a:chExt cx="1168400" cy="2360918"/>
            </a:xfrm>
          </p:grpSpPr>
          <p:sp>
            <p:nvSpPr>
              <p:cNvPr id="47" name="Freeform: Shape 46">
                <a:extLst>
                  <a:ext uri="{FF2B5EF4-FFF2-40B4-BE49-F238E27FC236}">
                    <a16:creationId xmlns:a16="http://schemas.microsoft.com/office/drawing/2014/main" id="{30105858-8A3E-4676-96A7-18C1A74E36F4}"/>
                  </a:ext>
                </a:extLst>
              </p:cNvPr>
              <p:cNvSpPr/>
              <p:nvPr/>
            </p:nvSpPr>
            <p:spPr>
              <a:xfrm>
                <a:off x="-1024090" y="2348696"/>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8A634BD7-1512-45B6-AFE4-1EEA636625CB}"/>
                  </a:ext>
                </a:extLst>
              </p:cNvPr>
              <p:cNvSpPr txBox="1"/>
              <p:nvPr/>
            </p:nvSpPr>
            <p:spPr>
              <a:xfrm rot="16200000">
                <a:off x="-1407893" y="3396380"/>
                <a:ext cx="1992086" cy="338554"/>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BENEFICIARY VIEWS </a:t>
                </a:r>
              </a:p>
            </p:txBody>
          </p:sp>
        </p:grpSp>
        <p:pic>
          <p:nvPicPr>
            <p:cNvPr id="69" name="Picture 68">
              <a:extLst>
                <a:ext uri="{FF2B5EF4-FFF2-40B4-BE49-F238E27FC236}">
                  <a16:creationId xmlns:a16="http://schemas.microsoft.com/office/drawing/2014/main" id="{F08704A4-CABE-4989-8BF7-C10A6BB40E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508041" y="3247212"/>
              <a:ext cx="530600" cy="494551"/>
            </a:xfrm>
            <a:prstGeom prst="rect">
              <a:avLst/>
            </a:prstGeom>
          </p:spPr>
        </p:pic>
      </p:grpSp>
    </p:spTree>
    <p:extLst>
      <p:ext uri="{BB962C8B-B14F-4D97-AF65-F5344CB8AC3E}">
        <p14:creationId xmlns:p14="http://schemas.microsoft.com/office/powerpoint/2010/main" val="758661002"/>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7021DB-65D1-489E-86D3-FB957408FAAB}"/>
              </a:ext>
            </a:extLst>
          </p:cNvPr>
          <p:cNvGrpSpPr/>
          <p:nvPr/>
        </p:nvGrpSpPr>
        <p:grpSpPr>
          <a:xfrm>
            <a:off x="7422206" y="259509"/>
            <a:ext cx="3835170" cy="6598491"/>
            <a:chOff x="5432494" y="626785"/>
            <a:chExt cx="3241222" cy="5576590"/>
          </a:xfrm>
        </p:grpSpPr>
        <p:sp>
          <p:nvSpPr>
            <p:cNvPr id="4" name="Block Arc 3">
              <a:extLst>
                <a:ext uri="{FF2B5EF4-FFF2-40B4-BE49-F238E27FC236}">
                  <a16:creationId xmlns:a16="http://schemas.microsoft.com/office/drawing/2014/main" id="{48FA02DB-51A9-4AA2-AEC4-0B854BFAF060}"/>
                </a:ext>
              </a:extLst>
            </p:cNvPr>
            <p:cNvSpPr/>
            <p:nvPr/>
          </p:nvSpPr>
          <p:spPr>
            <a:xfrm rot="5400000">
              <a:off x="5432494" y="2432627"/>
              <a:ext cx="3002400" cy="3002400"/>
            </a:xfrm>
            <a:prstGeom prst="blockArc">
              <a:avLst>
                <a:gd name="adj1" fmla="val 10735117"/>
                <a:gd name="adj2" fmla="val 16074287"/>
                <a:gd name="adj3" fmla="val 25807"/>
              </a:avLst>
            </a:prstGeom>
            <a:gradFill flip="none" rotWithShape="1">
              <a:gsLst>
                <a:gs pos="0">
                  <a:schemeClr val="accent2"/>
                </a:gs>
                <a:gs pos="100000">
                  <a:schemeClr val="accent2">
                    <a:lumMod val="7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 name="Rectangle 4">
              <a:extLst>
                <a:ext uri="{FF2B5EF4-FFF2-40B4-BE49-F238E27FC236}">
                  <a16:creationId xmlns:a16="http://schemas.microsoft.com/office/drawing/2014/main" id="{E88DBC53-7E2A-4244-91DE-C6E7B8F6A09D}"/>
                </a:ext>
              </a:extLst>
            </p:cNvPr>
            <p:cNvSpPr/>
            <p:nvPr/>
          </p:nvSpPr>
          <p:spPr>
            <a:xfrm>
              <a:off x="7660182" y="3855008"/>
              <a:ext cx="781200" cy="2348367"/>
            </a:xfrm>
            <a:prstGeom prst="rect">
              <a:avLst/>
            </a:prstGeom>
            <a:gradFill flip="none" rotWithShape="1">
              <a:gsLst>
                <a:gs pos="37500">
                  <a:schemeClr val="accent2"/>
                </a:gs>
                <a:gs pos="0">
                  <a:schemeClr val="accent2"/>
                </a:gs>
                <a:gs pos="100000">
                  <a:schemeClr val="accent2">
                    <a:lumMod val="7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6" name="Block Arc 3">
              <a:extLst>
                <a:ext uri="{FF2B5EF4-FFF2-40B4-BE49-F238E27FC236}">
                  <a16:creationId xmlns:a16="http://schemas.microsoft.com/office/drawing/2014/main" id="{C22DDE9D-086F-4DF1-8F13-F5AB9BFB022F}"/>
                </a:ext>
              </a:extLst>
            </p:cNvPr>
            <p:cNvSpPr/>
            <p:nvPr/>
          </p:nvSpPr>
          <p:spPr>
            <a:xfrm rot="10800000">
              <a:off x="6568167" y="626785"/>
              <a:ext cx="2105549" cy="4800940"/>
            </a:xfrm>
            <a:custGeom>
              <a:avLst/>
              <a:gdLst/>
              <a:ahLst/>
              <a:cxnLst/>
              <a:rect l="l" t="t" r="r" b="b"/>
              <a:pathLst>
                <a:path w="2105549" h="4800940">
                  <a:moveTo>
                    <a:pt x="1010388" y="1501213"/>
                  </a:moveTo>
                  <a:lnTo>
                    <a:pt x="232767" y="1501213"/>
                  </a:lnTo>
                  <a:cubicBezTo>
                    <a:pt x="232767" y="1037585"/>
                    <a:pt x="446990" y="599968"/>
                    <a:pt x="813157" y="315587"/>
                  </a:cubicBezTo>
                  <a:cubicBezTo>
                    <a:pt x="1179324" y="31205"/>
                    <a:pt x="1656348" y="-68031"/>
                    <a:pt x="2105549" y="46728"/>
                  </a:cubicBezTo>
                  <a:lnTo>
                    <a:pt x="1913069" y="800151"/>
                  </a:lnTo>
                  <a:cubicBezTo>
                    <a:pt x="1696554" y="744837"/>
                    <a:pt x="1466629" y="792669"/>
                    <a:pt x="1290136" y="929741"/>
                  </a:cubicBezTo>
                  <a:cubicBezTo>
                    <a:pt x="1113644" y="1066813"/>
                    <a:pt x="1010388" y="1277744"/>
                    <a:pt x="1010388" y="1501213"/>
                  </a:cubicBezTo>
                  <a:close/>
                  <a:moveTo>
                    <a:pt x="1013533" y="3726917"/>
                  </a:moveTo>
                  <a:lnTo>
                    <a:pt x="232333" y="3726917"/>
                  </a:lnTo>
                  <a:lnTo>
                    <a:pt x="232333" y="1501328"/>
                  </a:lnTo>
                  <a:lnTo>
                    <a:pt x="1013533" y="1501328"/>
                  </a:lnTo>
                  <a:close/>
                  <a:moveTo>
                    <a:pt x="622933" y="4800940"/>
                  </a:moveTo>
                  <a:lnTo>
                    <a:pt x="0" y="3726918"/>
                  </a:lnTo>
                  <a:lnTo>
                    <a:pt x="1245866" y="3726918"/>
                  </a:ln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Block Arc 6">
              <a:extLst>
                <a:ext uri="{FF2B5EF4-FFF2-40B4-BE49-F238E27FC236}">
                  <a16:creationId xmlns:a16="http://schemas.microsoft.com/office/drawing/2014/main" id="{EB4DCDAB-6738-4BE1-96B0-7E5EEB96939C}"/>
                </a:ext>
              </a:extLst>
            </p:cNvPr>
            <p:cNvSpPr/>
            <p:nvPr/>
          </p:nvSpPr>
          <p:spPr>
            <a:xfrm rot="17100000">
              <a:off x="5432494" y="2432625"/>
              <a:ext cx="3002400" cy="3002400"/>
            </a:xfrm>
            <a:prstGeom prst="blockArc">
              <a:avLst>
                <a:gd name="adj1" fmla="val 10815410"/>
                <a:gd name="adj2" fmla="val 13831376"/>
                <a:gd name="adj3" fmla="val 26044"/>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8" name="Block Arc 7">
              <a:extLst>
                <a:ext uri="{FF2B5EF4-FFF2-40B4-BE49-F238E27FC236}">
                  <a16:creationId xmlns:a16="http://schemas.microsoft.com/office/drawing/2014/main" id="{A0964684-128F-419F-9096-CE258D4C2FDD}"/>
                </a:ext>
              </a:extLst>
            </p:cNvPr>
            <p:cNvSpPr/>
            <p:nvPr/>
          </p:nvSpPr>
          <p:spPr>
            <a:xfrm rot="20219398">
              <a:off x="5432494" y="2432625"/>
              <a:ext cx="3002400" cy="3002400"/>
            </a:xfrm>
            <a:prstGeom prst="blockArc">
              <a:avLst>
                <a:gd name="adj1" fmla="val 10804147"/>
                <a:gd name="adj2" fmla="val 14189823"/>
                <a:gd name="adj3" fmla="val 26226"/>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9" name="Block Arc 8">
              <a:extLst>
                <a:ext uri="{FF2B5EF4-FFF2-40B4-BE49-F238E27FC236}">
                  <a16:creationId xmlns:a16="http://schemas.microsoft.com/office/drawing/2014/main" id="{50192236-3AAD-4196-8FAB-BD7793553E48}"/>
                </a:ext>
              </a:extLst>
            </p:cNvPr>
            <p:cNvSpPr/>
            <p:nvPr/>
          </p:nvSpPr>
          <p:spPr>
            <a:xfrm rot="2161546">
              <a:off x="5434375" y="2432626"/>
              <a:ext cx="3002400" cy="3002400"/>
            </a:xfrm>
            <a:prstGeom prst="blockArc">
              <a:avLst>
                <a:gd name="adj1" fmla="val 10735117"/>
                <a:gd name="adj2" fmla="val 13869755"/>
                <a:gd name="adj3" fmla="val 25921"/>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14" name="TextBox 13">
            <a:extLst>
              <a:ext uri="{FF2B5EF4-FFF2-40B4-BE49-F238E27FC236}">
                <a16:creationId xmlns:a16="http://schemas.microsoft.com/office/drawing/2014/main" id="{F85CA5BF-18F6-4910-8A19-4107578F1168}"/>
              </a:ext>
            </a:extLst>
          </p:cNvPr>
          <p:cNvSpPr txBox="1"/>
          <p:nvPr/>
        </p:nvSpPr>
        <p:spPr>
          <a:xfrm>
            <a:off x="4785054" y="2508303"/>
            <a:ext cx="2768717" cy="830997"/>
          </a:xfrm>
          <a:prstGeom prst="rect">
            <a:avLst/>
          </a:prstGeom>
          <a:noFill/>
        </p:spPr>
        <p:txBody>
          <a:bodyPr wrap="square" rtlCol="0">
            <a:spAutoFit/>
          </a:bodyPr>
          <a:lstStyle/>
          <a:p>
            <a:pPr algn="r"/>
            <a:r>
              <a:rPr lang="en-GB" sz="1200" dirty="0"/>
              <a:t>Non-governmental organisations (NGOs) and community-based organisations (CBOs) and other non-state actors</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642C8DDB-6297-4C20-B34C-A5DA88047963}"/>
              </a:ext>
            </a:extLst>
          </p:cNvPr>
          <p:cNvSpPr txBox="1"/>
          <p:nvPr/>
        </p:nvSpPr>
        <p:spPr>
          <a:xfrm>
            <a:off x="4702806" y="3684977"/>
            <a:ext cx="2745178" cy="646331"/>
          </a:xfrm>
          <a:prstGeom prst="rect">
            <a:avLst/>
          </a:prstGeom>
          <a:noFill/>
        </p:spPr>
        <p:txBody>
          <a:bodyPr wrap="square" rtlCol="0">
            <a:spAutoFit/>
          </a:bodyPr>
          <a:lstStyle/>
          <a:p>
            <a:pPr algn="r"/>
            <a:r>
              <a:rPr lang="en-GB" sz="1200" dirty="0"/>
              <a:t>O</a:t>
            </a:r>
            <a:r>
              <a:rPr lang="en-GB" sz="1200" dirty="0" smtClean="0"/>
              <a:t>perate </a:t>
            </a:r>
            <a:r>
              <a:rPr lang="en-GB" sz="1200" dirty="0"/>
              <a:t>in the field of non-formal learning, informal learning, and employment-related services (</a:t>
            </a:r>
            <a:r>
              <a:rPr lang="en-GB" sz="1200" dirty="0" smtClean="0"/>
              <a:t>HCD)</a:t>
            </a:r>
            <a:endParaRPr lang="en-US" altLang="ko-KR" sz="12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0806F225-2F36-44D8-9CB7-F0CFB302F783}"/>
              </a:ext>
            </a:extLst>
          </p:cNvPr>
          <p:cNvSpPr txBox="1"/>
          <p:nvPr/>
        </p:nvSpPr>
        <p:spPr>
          <a:xfrm>
            <a:off x="10033156" y="5507382"/>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05</a:t>
            </a:r>
            <a:endParaRPr lang="ko-KR" altLang="en-US" sz="3200" b="1" dirty="0">
              <a:solidFill>
                <a:schemeClr val="bg1"/>
              </a:solidFill>
              <a:cs typeface="Arial" pitchFamily="34" charset="0"/>
            </a:endParaRPr>
          </a:p>
        </p:txBody>
      </p:sp>
      <p:sp>
        <p:nvSpPr>
          <p:cNvPr id="26" name="TextBox 25">
            <a:extLst>
              <a:ext uri="{FF2B5EF4-FFF2-40B4-BE49-F238E27FC236}">
                <a16:creationId xmlns:a16="http://schemas.microsoft.com/office/drawing/2014/main" id="{D01FFC0F-AA45-4208-8C7E-E72D05F59667}"/>
              </a:ext>
            </a:extLst>
          </p:cNvPr>
          <p:cNvSpPr txBox="1"/>
          <p:nvPr/>
        </p:nvSpPr>
        <p:spPr>
          <a:xfrm>
            <a:off x="7813196" y="4912082"/>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27" name="TextBox 26">
            <a:extLst>
              <a:ext uri="{FF2B5EF4-FFF2-40B4-BE49-F238E27FC236}">
                <a16:creationId xmlns:a16="http://schemas.microsoft.com/office/drawing/2014/main" id="{537958D4-AC47-45BA-BEBA-C35B4DC7238F}"/>
              </a:ext>
            </a:extLst>
          </p:cNvPr>
          <p:cNvSpPr txBox="1"/>
          <p:nvPr/>
        </p:nvSpPr>
        <p:spPr>
          <a:xfrm>
            <a:off x="7422205" y="3787901"/>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28" name="TextBox 27">
            <a:extLst>
              <a:ext uri="{FF2B5EF4-FFF2-40B4-BE49-F238E27FC236}">
                <a16:creationId xmlns:a16="http://schemas.microsoft.com/office/drawing/2014/main" id="{2027DE95-0AA9-4DAF-91C1-EAE33F25678B}"/>
              </a:ext>
            </a:extLst>
          </p:cNvPr>
          <p:cNvSpPr txBox="1"/>
          <p:nvPr/>
        </p:nvSpPr>
        <p:spPr>
          <a:xfrm>
            <a:off x="8030168" y="2779789"/>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29" name="TextBox 28">
            <a:extLst>
              <a:ext uri="{FF2B5EF4-FFF2-40B4-BE49-F238E27FC236}">
                <a16:creationId xmlns:a16="http://schemas.microsoft.com/office/drawing/2014/main" id="{5D68651C-4CFC-420B-A9D3-D4B4F8AB8A73}"/>
              </a:ext>
            </a:extLst>
          </p:cNvPr>
          <p:cNvSpPr txBox="1"/>
          <p:nvPr/>
        </p:nvSpPr>
        <p:spPr>
          <a:xfrm>
            <a:off x="10011681" y="1978990"/>
            <a:ext cx="1015444"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74" name="Text Placeholder 10">
            <a:extLst>
              <a:ext uri="{FF2B5EF4-FFF2-40B4-BE49-F238E27FC236}">
                <a16:creationId xmlns:a16="http://schemas.microsoft.com/office/drawing/2014/main" id="{F8046BDA-7C0A-4FE5-B884-FBD6BB4D9713}"/>
              </a:ext>
            </a:extLst>
          </p:cNvPr>
          <p:cNvSpPr txBox="1">
            <a:spLocks/>
          </p:cNvSpPr>
          <p:nvPr/>
        </p:nvSpPr>
        <p:spPr>
          <a:xfrm>
            <a:off x="674588" y="755149"/>
            <a:ext cx="3096344" cy="187220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dirty="0" err="1">
                <a:solidFill>
                  <a:schemeClr val="accent1"/>
                </a:solidFill>
                <a:latin typeface="Tw Cen MT" panose="020B0602020104020603" pitchFamily="34" charset="0"/>
                <a:cs typeface="Arial" pitchFamily="34" charset="0"/>
              </a:rPr>
              <a:t>CSO</a:t>
            </a:r>
            <a:r>
              <a:rPr lang="en-US" altLang="ko-KR" dirty="0">
                <a:solidFill>
                  <a:schemeClr val="accent1"/>
                </a:solidFill>
                <a:latin typeface="Tw Cen MT" panose="020B0602020104020603" pitchFamily="34" charset="0"/>
                <a:cs typeface="Arial" pitchFamily="34" charset="0"/>
              </a:rPr>
              <a:t> Profile  </a:t>
            </a:r>
            <a:r>
              <a:rPr lang="en-US" altLang="ko-KR" dirty="0" smtClean="0">
                <a:solidFill>
                  <a:schemeClr val="accent1"/>
                </a:solidFill>
                <a:latin typeface="Tw Cen MT" panose="020B0602020104020603" pitchFamily="34" charset="0"/>
                <a:cs typeface="Arial" pitchFamily="34" charset="0"/>
              </a:rPr>
              <a:t>Selection Criteria</a:t>
            </a:r>
            <a:endParaRPr lang="en-US" altLang="ko-KR" dirty="0">
              <a:solidFill>
                <a:schemeClr val="accent1"/>
              </a:solidFill>
              <a:latin typeface="Tw Cen MT" panose="020B0602020104020603" pitchFamily="34" charset="0"/>
              <a:cs typeface="Arial" pitchFamily="34" charset="0"/>
            </a:endParaRPr>
          </a:p>
        </p:txBody>
      </p:sp>
      <p:sp>
        <p:nvSpPr>
          <p:cNvPr id="76" name="TextBox 75">
            <a:extLst>
              <a:ext uri="{FF2B5EF4-FFF2-40B4-BE49-F238E27FC236}">
                <a16:creationId xmlns:a16="http://schemas.microsoft.com/office/drawing/2014/main" id="{668609C8-2FC3-4C1C-8E1B-1E1639693C33}"/>
              </a:ext>
            </a:extLst>
          </p:cNvPr>
          <p:cNvSpPr txBox="1"/>
          <p:nvPr/>
        </p:nvSpPr>
        <p:spPr>
          <a:xfrm>
            <a:off x="4927851" y="4847100"/>
            <a:ext cx="2768717" cy="276999"/>
          </a:xfrm>
          <a:prstGeom prst="rect">
            <a:avLst/>
          </a:prstGeom>
          <a:noFill/>
        </p:spPr>
        <p:txBody>
          <a:bodyPr wrap="square" rtlCol="0">
            <a:spAutoFit/>
          </a:bodyPr>
          <a:lstStyle/>
          <a:p>
            <a:pPr algn="r"/>
            <a:r>
              <a:rPr lang="en-GB" sz="1200" dirty="0"/>
              <a:t>A</a:t>
            </a:r>
            <a:r>
              <a:rPr lang="en-GB" sz="1200" dirty="0" smtClean="0"/>
              <a:t>ctive </a:t>
            </a:r>
            <a:r>
              <a:rPr lang="en-GB" sz="1200" dirty="0"/>
              <a:t>in </a:t>
            </a:r>
            <a:r>
              <a:rPr lang="en-GB" sz="1200" dirty="0" err="1" smtClean="0"/>
              <a:t>HCD</a:t>
            </a:r>
            <a:r>
              <a:rPr lang="en-GB" sz="1200" dirty="0" smtClean="0"/>
              <a:t>, </a:t>
            </a:r>
            <a:r>
              <a:rPr lang="en-GB" sz="1200" dirty="0"/>
              <a:t>regardless of their size</a:t>
            </a:r>
            <a:endParaRPr lang="en-US" altLang="ko-KR" sz="1200" dirty="0">
              <a:solidFill>
                <a:schemeClr val="tx1">
                  <a:lumMod val="75000"/>
                  <a:lumOff val="25000"/>
                </a:schemeClr>
              </a:solidFill>
              <a:cs typeface="Arial" pitchFamily="34" charset="0"/>
            </a:endParaRPr>
          </a:p>
        </p:txBody>
      </p:sp>
      <p:grpSp>
        <p:nvGrpSpPr>
          <p:cNvPr id="2" name="Group 1"/>
          <p:cNvGrpSpPr/>
          <p:nvPr/>
        </p:nvGrpSpPr>
        <p:grpSpPr>
          <a:xfrm>
            <a:off x="6474135" y="1147544"/>
            <a:ext cx="2843605" cy="1029535"/>
            <a:chOff x="6474135" y="1147544"/>
            <a:chExt cx="2843605" cy="1029535"/>
          </a:xfrm>
        </p:grpSpPr>
        <p:grpSp>
          <p:nvGrpSpPr>
            <p:cNvPr id="10" name="Group 9">
              <a:extLst>
                <a:ext uri="{FF2B5EF4-FFF2-40B4-BE49-F238E27FC236}">
                  <a16:creationId xmlns:a16="http://schemas.microsoft.com/office/drawing/2014/main" id="{64FCA3FA-1924-45B3-AEE4-BBE8046C4B0C}"/>
                </a:ext>
              </a:extLst>
            </p:cNvPr>
            <p:cNvGrpSpPr/>
            <p:nvPr/>
          </p:nvGrpSpPr>
          <p:grpSpPr>
            <a:xfrm>
              <a:off x="6474135" y="1527487"/>
              <a:ext cx="2571477" cy="649592"/>
              <a:chOff x="3109046" y="4197387"/>
              <a:chExt cx="1947508" cy="649592"/>
            </a:xfrm>
          </p:grpSpPr>
          <p:sp>
            <p:nvSpPr>
              <p:cNvPr id="11" name="TextBox 10">
                <a:extLst>
                  <a:ext uri="{FF2B5EF4-FFF2-40B4-BE49-F238E27FC236}">
                    <a16:creationId xmlns:a16="http://schemas.microsoft.com/office/drawing/2014/main" id="{E509AAD2-B212-4F37-ADC6-C32EDC001F39}"/>
                  </a:ext>
                </a:extLst>
              </p:cNvPr>
              <p:cNvSpPr txBox="1"/>
              <p:nvPr/>
            </p:nvSpPr>
            <p:spPr>
              <a:xfrm>
                <a:off x="3109046" y="4569980"/>
                <a:ext cx="1886852" cy="276999"/>
              </a:xfrm>
              <a:prstGeom prst="rect">
                <a:avLst/>
              </a:prstGeom>
              <a:noFill/>
            </p:spPr>
            <p:txBody>
              <a:bodyPr wrap="square" rtlCol="0">
                <a:spAutoFit/>
              </a:bodyPr>
              <a:lstStyle/>
              <a:p>
                <a:pPr algn="r"/>
                <a:r>
                  <a:rPr lang="en-US" altLang="ko-KR" sz="1200" dirty="0" smtClean="0">
                    <a:solidFill>
                      <a:schemeClr val="tx1">
                        <a:lumMod val="75000"/>
                        <a:lumOff val="25000"/>
                      </a:schemeClr>
                    </a:solidFill>
                    <a:cs typeface="Arial" pitchFamily="34" charset="0"/>
                  </a:rPr>
                  <a:t>Responded and Interviewed</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83BC854D-8EED-47E6-958D-D39617CE5176}"/>
                  </a:ext>
                </a:extLst>
              </p:cNvPr>
              <p:cNvSpPr txBox="1"/>
              <p:nvPr/>
            </p:nvSpPr>
            <p:spPr>
              <a:xfrm>
                <a:off x="3185742" y="4197387"/>
                <a:ext cx="1870812" cy="523220"/>
              </a:xfrm>
              <a:prstGeom prst="rect">
                <a:avLst/>
              </a:prstGeom>
              <a:noFill/>
            </p:spPr>
            <p:txBody>
              <a:bodyPr wrap="square" rtlCol="0">
                <a:spAutoFit/>
              </a:bodyPr>
              <a:lstStyle/>
              <a:p>
                <a:pPr algn="r"/>
                <a:r>
                  <a:rPr lang="en-US" altLang="ko-KR" sz="1400" b="1" dirty="0" smtClean="0">
                    <a:solidFill>
                      <a:schemeClr val="accent1"/>
                    </a:solidFill>
                    <a:latin typeface="Tw Cen MT" panose="020B0602020104020603" pitchFamily="34" charset="0"/>
                    <a:cs typeface="Arial" pitchFamily="34" charset="0"/>
                  </a:rPr>
                  <a:t>28 </a:t>
                </a:r>
                <a:r>
                  <a:rPr lang="en-US" altLang="ko-KR" sz="1400" b="1" dirty="0" err="1" smtClean="0">
                    <a:solidFill>
                      <a:schemeClr val="accent1"/>
                    </a:solidFill>
                    <a:latin typeface="Tw Cen MT" panose="020B0602020104020603" pitchFamily="34" charset="0"/>
                    <a:cs typeface="Arial" pitchFamily="34" charset="0"/>
                  </a:rPr>
                  <a:t>CSOs</a:t>
                </a:r>
                <a:r>
                  <a:rPr lang="en-US" altLang="ko-KR" sz="1400" b="1" dirty="0">
                    <a:solidFill>
                      <a:schemeClr val="accent1"/>
                    </a:solidFill>
                    <a:latin typeface="Tw Cen MT" panose="020B0602020104020603" pitchFamily="34" charset="0"/>
                    <a:cs typeface="Arial" pitchFamily="34" charset="0"/>
                  </a:rPr>
                  <a:t> &amp; 5 Beneficiaries</a:t>
                </a:r>
                <a:endParaRPr lang="ko-KR" altLang="en-US" sz="1400" b="1" dirty="0">
                  <a:solidFill>
                    <a:schemeClr val="accent1"/>
                  </a:solidFill>
                  <a:latin typeface="Tw Cen MT" panose="020B0602020104020603" pitchFamily="34" charset="0"/>
                  <a:cs typeface="Arial" pitchFamily="34" charset="0"/>
                </a:endParaRPr>
              </a:p>
              <a:p>
                <a:pPr algn="r"/>
                <a:r>
                  <a:rPr lang="en-US" altLang="ko-KR" sz="1400" b="1" dirty="0" smtClean="0">
                    <a:solidFill>
                      <a:schemeClr val="accent1"/>
                    </a:solidFill>
                    <a:latin typeface="Tw Cen MT" panose="020B0602020104020603" pitchFamily="34" charset="0"/>
                    <a:cs typeface="Arial" pitchFamily="34" charset="0"/>
                  </a:rPr>
                  <a:t>  </a:t>
                </a:r>
                <a:endParaRPr lang="ko-KR" altLang="en-US" sz="1400" b="1" dirty="0">
                  <a:solidFill>
                    <a:schemeClr val="accent1"/>
                  </a:solidFill>
                  <a:latin typeface="Tw Cen MT" panose="020B0602020104020603" pitchFamily="34" charset="0"/>
                  <a:cs typeface="Arial" pitchFamily="34" charset="0"/>
                </a:endParaRPr>
              </a:p>
            </p:txBody>
          </p:sp>
        </p:grpSp>
        <p:sp>
          <p:nvSpPr>
            <p:cNvPr id="79" name="TextBox 78">
              <a:extLst>
                <a:ext uri="{FF2B5EF4-FFF2-40B4-BE49-F238E27FC236}">
                  <a16:creationId xmlns:a16="http://schemas.microsoft.com/office/drawing/2014/main" id="{FA812A96-9BB2-41A9-BA84-3B925EFB8DE9}"/>
                </a:ext>
              </a:extLst>
            </p:cNvPr>
            <p:cNvSpPr txBox="1"/>
            <p:nvPr/>
          </p:nvSpPr>
          <p:spPr>
            <a:xfrm>
              <a:off x="6719418" y="1147544"/>
              <a:ext cx="2598322" cy="338554"/>
            </a:xfrm>
            <a:prstGeom prst="rect">
              <a:avLst/>
            </a:prstGeom>
            <a:noFill/>
          </p:spPr>
          <p:txBody>
            <a:bodyPr wrap="square" rtlCol="0">
              <a:spAutoFit/>
            </a:bodyPr>
            <a:lstStyle/>
            <a:p>
              <a:pPr algn="r"/>
              <a:r>
                <a:rPr lang="en-GB" sz="1600" b="1" dirty="0" smtClean="0">
                  <a:solidFill>
                    <a:schemeClr val="accent1"/>
                  </a:solidFill>
                  <a:latin typeface="Tw Cen MT" panose="020B0602020104020603" pitchFamily="34" charset="0"/>
                </a:rPr>
                <a:t>41 </a:t>
              </a:r>
              <a:r>
                <a:rPr lang="en-GB" sz="1600" b="1" dirty="0" err="1" smtClean="0">
                  <a:solidFill>
                    <a:schemeClr val="accent1"/>
                  </a:solidFill>
                  <a:latin typeface="Tw Cen MT" panose="020B0602020104020603" pitchFamily="34" charset="0"/>
                </a:rPr>
                <a:t>CSOs</a:t>
              </a:r>
              <a:r>
                <a:rPr lang="en-GB" sz="1600" b="1" dirty="0" smtClean="0">
                  <a:solidFill>
                    <a:schemeClr val="accent1"/>
                  </a:solidFill>
                  <a:latin typeface="Tw Cen MT" panose="020B0602020104020603" pitchFamily="34" charset="0"/>
                </a:rPr>
                <a:t> </a:t>
              </a:r>
              <a:r>
                <a:rPr lang="en-GB" sz="1600" b="1" dirty="0">
                  <a:solidFill>
                    <a:schemeClr val="accent1"/>
                  </a:solidFill>
                  <a:latin typeface="Tw Cen MT" panose="020B0602020104020603" pitchFamily="34" charset="0"/>
                </a:rPr>
                <a:t>contacted initially</a:t>
              </a:r>
              <a:r>
                <a:rPr lang="en-US" altLang="ko-KR" sz="1600" b="1" dirty="0" smtClean="0">
                  <a:solidFill>
                    <a:schemeClr val="accent1"/>
                  </a:solidFill>
                  <a:latin typeface="Tw Cen MT" panose="020B0602020104020603" pitchFamily="34" charset="0"/>
                  <a:cs typeface="Arial" pitchFamily="34" charset="0"/>
                </a:rPr>
                <a:t>.</a:t>
              </a:r>
              <a:endParaRPr lang="en-US" altLang="ko-KR" sz="1600" b="1" dirty="0">
                <a:solidFill>
                  <a:schemeClr val="accent1"/>
                </a:solidFill>
                <a:latin typeface="Tw Cen MT" panose="020B0602020104020603" pitchFamily="34" charset="0"/>
                <a:cs typeface="Arial" pitchFamily="34" charset="0"/>
              </a:endParaRPr>
            </a:p>
          </p:txBody>
        </p:sp>
      </p:grpSp>
      <p:sp>
        <p:nvSpPr>
          <p:cNvPr id="81" name="Block Arc 14">
            <a:extLst>
              <a:ext uri="{FF2B5EF4-FFF2-40B4-BE49-F238E27FC236}">
                <a16:creationId xmlns:a16="http://schemas.microsoft.com/office/drawing/2014/main" id="{E7584B54-90DE-4EE1-BDD0-70B7E45B86E5}"/>
              </a:ext>
            </a:extLst>
          </p:cNvPr>
          <p:cNvSpPr/>
          <p:nvPr/>
        </p:nvSpPr>
        <p:spPr>
          <a:xfrm rot="16200000">
            <a:off x="8817672" y="3790990"/>
            <a:ext cx="771672" cy="77218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1" name="TextBox 30">
            <a:extLst>
              <a:ext uri="{FF2B5EF4-FFF2-40B4-BE49-F238E27FC236}">
                <a16:creationId xmlns:a16="http://schemas.microsoft.com/office/drawing/2014/main" id="{668609C8-2FC3-4C1C-8E1B-1E1639693C33}"/>
              </a:ext>
            </a:extLst>
          </p:cNvPr>
          <p:cNvSpPr txBox="1"/>
          <p:nvPr/>
        </p:nvSpPr>
        <p:spPr>
          <a:xfrm>
            <a:off x="5246497" y="5461868"/>
            <a:ext cx="2768717" cy="276999"/>
          </a:xfrm>
          <a:prstGeom prst="rect">
            <a:avLst/>
          </a:prstGeom>
          <a:noFill/>
        </p:spPr>
        <p:txBody>
          <a:bodyPr wrap="square" rtlCol="0">
            <a:spAutoFit/>
          </a:bodyPr>
          <a:lstStyle/>
          <a:p>
            <a:pPr lvl="0"/>
            <a:r>
              <a:rPr lang="en-GB" sz="1200" dirty="0"/>
              <a:t>Geographical distribution</a:t>
            </a:r>
            <a:endParaRPr lang="en-US" sz="1200" dirty="0"/>
          </a:p>
        </p:txBody>
      </p:sp>
      <p:sp>
        <p:nvSpPr>
          <p:cNvPr id="32" name="Freeform: Shape 51">
            <a:extLst>
              <a:ext uri="{FF2B5EF4-FFF2-40B4-BE49-F238E27FC236}">
                <a16:creationId xmlns:a16="http://schemas.microsoft.com/office/drawing/2014/main" id="{8F99D053-FB83-41F1-B2CB-C10918BC99BC}"/>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F4373C1-3934-47C3-8F36-E2FB2615CA87}"/>
              </a:ext>
            </a:extLst>
          </p:cNvPr>
          <p:cNvSpPr txBox="1"/>
          <p:nvPr/>
        </p:nvSpPr>
        <p:spPr>
          <a:xfrm rot="16200000">
            <a:off x="10923598" y="3360207"/>
            <a:ext cx="1992086" cy="400110"/>
          </a:xfrm>
          <a:prstGeom prst="rect">
            <a:avLst/>
          </a:prstGeom>
          <a:noFill/>
        </p:spPr>
        <p:txBody>
          <a:bodyPr wrap="square" rtlCol="0">
            <a:spAutoFit/>
          </a:bodyPr>
          <a:lstStyle/>
          <a:p>
            <a:pPr algn="ctr"/>
            <a:r>
              <a:rPr lang="en-US" sz="2000" b="1" dirty="0" smtClean="0">
                <a:solidFill>
                  <a:srgbClr val="F0EEF0"/>
                </a:solidFill>
                <a:latin typeface="Tw Cen MT" panose="020B0602020104020603" pitchFamily="34" charset="0"/>
              </a:rPr>
              <a:t>Introduction</a:t>
            </a:r>
            <a:endParaRPr lang="en-US" b="1" dirty="0">
              <a:solidFill>
                <a:srgbClr val="F0EEF0"/>
              </a:solidFill>
              <a:latin typeface="Tw Cen MT" panose="020B0602020104020603" pitchFamily="34" charset="0"/>
            </a:endParaRPr>
          </a:p>
        </p:txBody>
      </p:sp>
      <p:pic>
        <p:nvPicPr>
          <p:cNvPr id="34" name="Picture 33">
            <a:extLst>
              <a:ext uri="{FF2B5EF4-FFF2-40B4-BE49-F238E27FC236}">
                <a16:creationId xmlns:a16="http://schemas.microsoft.com/office/drawing/2014/main" id="{5A5E18E8-5A3E-4F1D-8254-6193AA55C0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spTree>
    <p:extLst>
      <p:ext uri="{BB962C8B-B14F-4D97-AF65-F5344CB8AC3E}">
        <p14:creationId xmlns:p14="http://schemas.microsoft.com/office/powerpoint/2010/main" val="36617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0-#ppt_w/2"/>
                                          </p:val>
                                        </p:tav>
                                        <p:tav tm="100000">
                                          <p:val>
                                            <p:strVal val="#ppt_x"/>
                                          </p:val>
                                        </p:tav>
                                      </p:tavLst>
                                    </p:anim>
                                    <p:anim calcmode="lin" valueType="num">
                                      <p:cBhvr additive="base">
                                        <p:cTn id="26"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76"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a16="http://schemas.microsoft.com/office/drawing/2014/main" id="{AA1D1C1A-4426-4C04-8356-90E1F9F618A8}"/>
              </a:ext>
            </a:extLst>
          </p:cNvPr>
          <p:cNvSpPr>
            <a:spLocks noChangeArrowheads="1"/>
          </p:cNvSpPr>
          <p:nvPr/>
        </p:nvSpPr>
        <p:spPr bwMode="auto">
          <a:xfrm>
            <a:off x="576853" y="940915"/>
            <a:ext cx="11290401" cy="1350150"/>
          </a:xfrm>
          <a:prstGeom prst="rightArrow">
            <a:avLst>
              <a:gd name="adj1" fmla="val 45285"/>
              <a:gd name="adj2" fmla="val 76553"/>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 name="Text Placeholder 1"/>
          <p:cNvSpPr>
            <a:spLocks noGrp="1"/>
          </p:cNvSpPr>
          <p:nvPr>
            <p:ph type="body" sz="quarter" idx="10"/>
          </p:nvPr>
        </p:nvSpPr>
        <p:spPr/>
        <p:txBody>
          <a:bodyPr>
            <a:noAutofit/>
          </a:bodyPr>
          <a:lstStyle/>
          <a:p>
            <a:r>
              <a:rPr lang="en-US" sz="4000" b="1" dirty="0" smtClean="0">
                <a:solidFill>
                  <a:schemeClr val="accent1"/>
                </a:solidFill>
                <a:latin typeface="Tw Cen MT" panose="020B0602020104020603" pitchFamily="34" charset="0"/>
              </a:rPr>
              <a:t>Key Steps</a:t>
            </a:r>
            <a:endParaRPr lang="en-US" sz="4000" b="1" dirty="0">
              <a:solidFill>
                <a:schemeClr val="accent1"/>
              </a:solidFill>
              <a:latin typeface="Tw Cen MT" panose="020B0602020104020603" pitchFamily="34" charset="0"/>
            </a:endParaRPr>
          </a:p>
        </p:txBody>
      </p:sp>
      <p:grpSp>
        <p:nvGrpSpPr>
          <p:cNvPr id="33" name="Group 32"/>
          <p:cNvGrpSpPr/>
          <p:nvPr/>
        </p:nvGrpSpPr>
        <p:grpSpPr>
          <a:xfrm>
            <a:off x="631795" y="1630357"/>
            <a:ext cx="1884066" cy="4184499"/>
            <a:chOff x="1315634" y="1635689"/>
            <a:chExt cx="1884066" cy="4184499"/>
          </a:xfrm>
        </p:grpSpPr>
        <p:sp>
          <p:nvSpPr>
            <p:cNvPr id="13" name="Rounded Rectangle 13">
              <a:extLst>
                <a:ext uri="{FF2B5EF4-FFF2-40B4-BE49-F238E27FC236}">
                  <a16:creationId xmlns:a16="http://schemas.microsoft.com/office/drawing/2014/main" id="{0EC45A9B-DCA6-4F2D-9CBD-1BCF8D9E5336}"/>
                </a:ext>
              </a:extLst>
            </p:cNvPr>
            <p:cNvSpPr/>
            <p:nvPr/>
          </p:nvSpPr>
          <p:spPr>
            <a:xfrm>
              <a:off x="1315634"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a16="http://schemas.microsoft.com/office/drawing/2014/main" id="{1A5C037A-DD2B-45E3-9EC7-4FA8C94C91BE}"/>
                </a:ext>
              </a:extLst>
            </p:cNvPr>
            <p:cNvSpPr/>
            <p:nvPr/>
          </p:nvSpPr>
          <p:spPr>
            <a:xfrm>
              <a:off x="1315635"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sp>
          <p:nvSpPr>
            <p:cNvPr id="15" name="Rounded Rectangle 15">
              <a:extLst>
                <a:ext uri="{FF2B5EF4-FFF2-40B4-BE49-F238E27FC236}">
                  <a16:creationId xmlns:a16="http://schemas.microsoft.com/office/drawing/2014/main" id="{1E054746-7E08-42F1-AB0D-26E8B5DA92DE}"/>
                </a:ext>
              </a:extLst>
            </p:cNvPr>
            <p:cNvSpPr/>
            <p:nvPr/>
          </p:nvSpPr>
          <p:spPr>
            <a:xfrm>
              <a:off x="1577248" y="5262431"/>
              <a:ext cx="1339816" cy="288032"/>
            </a:xfrm>
            <a:prstGeom prst="roundRect">
              <a:avLst>
                <a:gd name="adj" fmla="val 17769"/>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solidFill>
                    <a:schemeClr val="bg1"/>
                  </a:solidFill>
                </a:rPr>
                <a:t>Sept -Oct</a:t>
              </a:r>
              <a:endParaRPr lang="ko-KR" altLang="en-US" sz="1600" b="1" dirty="0">
                <a:solidFill>
                  <a:schemeClr val="bg1"/>
                </a:solidFill>
              </a:endParaRPr>
            </a:p>
          </p:txBody>
        </p:sp>
        <p:grpSp>
          <p:nvGrpSpPr>
            <p:cNvPr id="16" name="Group 15">
              <a:extLst>
                <a:ext uri="{FF2B5EF4-FFF2-40B4-BE49-F238E27FC236}">
                  <a16:creationId xmlns:a16="http://schemas.microsoft.com/office/drawing/2014/main" id="{00848688-BE91-4A7D-B0EB-9626281A67A5}"/>
                </a:ext>
              </a:extLst>
            </p:cNvPr>
            <p:cNvGrpSpPr/>
            <p:nvPr/>
          </p:nvGrpSpPr>
          <p:grpSpPr>
            <a:xfrm>
              <a:off x="1449438" y="1697654"/>
              <a:ext cx="1652503" cy="3603366"/>
              <a:chOff x="817822" y="2932934"/>
              <a:chExt cx="1443310" cy="3603366"/>
            </a:xfrm>
            <a:noFill/>
          </p:grpSpPr>
          <p:sp>
            <p:nvSpPr>
              <p:cNvPr id="17" name="TextBox 16">
                <a:extLst>
                  <a:ext uri="{FF2B5EF4-FFF2-40B4-BE49-F238E27FC236}">
                    <a16:creationId xmlns:a16="http://schemas.microsoft.com/office/drawing/2014/main" id="{C7EE9766-4291-42D6-859A-049F1F036B21}"/>
                  </a:ext>
                </a:extLst>
              </p:cNvPr>
              <p:cNvSpPr txBox="1"/>
              <p:nvPr/>
            </p:nvSpPr>
            <p:spPr>
              <a:xfrm>
                <a:off x="817822" y="2932934"/>
                <a:ext cx="1411827" cy="523220"/>
              </a:xfrm>
              <a:prstGeom prst="rect">
                <a:avLst/>
              </a:prstGeom>
              <a:grpFill/>
            </p:spPr>
            <p:txBody>
              <a:bodyPr wrap="square" rtlCol="0">
                <a:spAutoFit/>
              </a:bodyPr>
              <a:lstStyle/>
              <a:p>
                <a:r>
                  <a:rPr lang="en-US" altLang="ko-KR" sz="1400" b="1" dirty="0">
                    <a:solidFill>
                      <a:schemeClr val="bg1"/>
                    </a:solidFill>
                    <a:cs typeface="Arial" pitchFamily="34" charset="0"/>
                  </a:rPr>
                  <a:t>Country database of </a:t>
                </a:r>
                <a:r>
                  <a:rPr lang="en-US" altLang="ko-KR" sz="1400" b="1" dirty="0" err="1">
                    <a:solidFill>
                      <a:schemeClr val="bg1"/>
                    </a:solidFill>
                    <a:cs typeface="Arial" pitchFamily="34" charset="0"/>
                  </a:rPr>
                  <a:t>CSOs</a:t>
                </a:r>
                <a:r>
                  <a:rPr lang="en-US" altLang="ko-KR" sz="1400" b="1" dirty="0">
                    <a:solidFill>
                      <a:schemeClr val="bg1"/>
                    </a:solidFill>
                    <a:cs typeface="Arial" pitchFamily="34" charset="0"/>
                  </a:rPr>
                  <a:t> </a:t>
                </a:r>
                <a:endParaRPr lang="ko-KR" altLang="en-US" sz="1400" b="1" dirty="0">
                  <a:solidFill>
                    <a:schemeClr val="bg1"/>
                  </a:solidFill>
                  <a:cs typeface="Arial" pitchFamily="34" charset="0"/>
                </a:endParaRPr>
              </a:p>
            </p:txBody>
          </p:sp>
          <p:sp>
            <p:nvSpPr>
              <p:cNvPr id="18" name="TextBox 17">
                <a:extLst>
                  <a:ext uri="{FF2B5EF4-FFF2-40B4-BE49-F238E27FC236}">
                    <a16:creationId xmlns:a16="http://schemas.microsoft.com/office/drawing/2014/main" id="{D3E7C145-71A0-4FA0-9FC0-6D8EB7EC5A0C}"/>
                  </a:ext>
                </a:extLst>
              </p:cNvPr>
              <p:cNvSpPr txBox="1"/>
              <p:nvPr/>
            </p:nvSpPr>
            <p:spPr>
              <a:xfrm>
                <a:off x="849305" y="3504701"/>
                <a:ext cx="1411827" cy="3031599"/>
              </a:xfrm>
              <a:prstGeom prst="rect">
                <a:avLst/>
              </a:prstGeom>
              <a:grpFill/>
            </p:spPr>
            <p:txBody>
              <a:bodyPr wrap="square" rtlCol="0">
                <a:spAutoFit/>
              </a:bodyPr>
              <a:lstStyle/>
              <a:p>
                <a:r>
                  <a:rPr lang="en-GB" sz="1200" dirty="0" smtClean="0"/>
                  <a:t>41 </a:t>
                </a:r>
                <a:r>
                  <a:rPr lang="en-GB" sz="1200" dirty="0" err="1"/>
                  <a:t>CSOs</a:t>
                </a:r>
                <a:r>
                  <a:rPr lang="en-GB" sz="1200" dirty="0"/>
                  <a:t> contacted initially, selected through various channels </a:t>
                </a:r>
                <a:endParaRPr lang="en-GB" sz="1200" dirty="0" smtClean="0"/>
              </a:p>
              <a:p>
                <a:pPr marL="171450" indent="-171450">
                  <a:buFont typeface="Arial" panose="020B0604020202020204" pitchFamily="34" charset="0"/>
                  <a:buChar char="•"/>
                </a:pPr>
                <a:r>
                  <a:rPr lang="en-GB" sz="1100" dirty="0" smtClean="0"/>
                  <a:t>Donor </a:t>
                </a:r>
                <a:r>
                  <a:rPr lang="en-GB" sz="1100" dirty="0"/>
                  <a:t>organizations </a:t>
                </a:r>
                <a:endParaRPr lang="en-GB" sz="1100" dirty="0" smtClean="0"/>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The </a:t>
                </a:r>
                <a:r>
                  <a:rPr lang="en-GB" sz="1100" dirty="0"/>
                  <a:t>Albanian Civil Society Agency</a:t>
                </a:r>
                <a:r>
                  <a:rPr lang="en-GB" sz="1100" dirty="0" smtClean="0"/>
                  <a:t>,</a:t>
                </a:r>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author’s </a:t>
                </a:r>
                <a:r>
                  <a:rPr lang="en-GB" sz="1100" dirty="0"/>
                  <a:t>own personal contacts with organizations working in the field </a:t>
                </a:r>
                <a:endParaRPr lang="en-GB" sz="1100" dirty="0" smtClean="0"/>
              </a:p>
              <a:p>
                <a:pPr marL="171450" indent="-171450">
                  <a:buFont typeface="Arial" panose="020B0604020202020204" pitchFamily="34" charset="0"/>
                  <a:buChar char="•"/>
                </a:pPr>
                <a:endParaRPr lang="en-GB" sz="1100" dirty="0" smtClean="0"/>
              </a:p>
              <a:p>
                <a:pPr marL="171450" indent="-171450">
                  <a:buFont typeface="Arial" panose="020B0604020202020204" pitchFamily="34" charset="0"/>
                  <a:buChar char="•"/>
                </a:pPr>
                <a:r>
                  <a:rPr lang="en-GB" sz="1100" dirty="0" smtClean="0"/>
                  <a:t>online </a:t>
                </a:r>
                <a:r>
                  <a:rPr lang="en-GB" sz="1100" dirty="0"/>
                  <a:t>searching based on the profile provided by </a:t>
                </a:r>
                <a:r>
                  <a:rPr lang="en-GB" sz="1100" dirty="0" err="1"/>
                  <a:t>ETF</a:t>
                </a:r>
                <a:endParaRPr lang="ko-KR" altLang="en-US" sz="1100" dirty="0">
                  <a:solidFill>
                    <a:schemeClr val="tx1">
                      <a:lumMod val="75000"/>
                      <a:lumOff val="25000"/>
                    </a:schemeClr>
                  </a:solidFill>
                  <a:cs typeface="Arial" pitchFamily="34" charset="0"/>
                </a:endParaRPr>
              </a:p>
            </p:txBody>
          </p:sp>
        </p:grpSp>
      </p:grpSp>
      <p:grpSp>
        <p:nvGrpSpPr>
          <p:cNvPr id="40" name="Group 39"/>
          <p:cNvGrpSpPr/>
          <p:nvPr/>
        </p:nvGrpSpPr>
        <p:grpSpPr>
          <a:xfrm>
            <a:off x="6843547" y="1542311"/>
            <a:ext cx="1884067" cy="4261877"/>
            <a:chOff x="5852242" y="1558311"/>
            <a:chExt cx="1884067" cy="4261877"/>
          </a:xfrm>
        </p:grpSpPr>
        <p:sp>
          <p:nvSpPr>
            <p:cNvPr id="7" name="Rounded Rectangle 7">
              <a:extLst>
                <a:ext uri="{FF2B5EF4-FFF2-40B4-BE49-F238E27FC236}">
                  <a16:creationId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ounded Rectangle 9">
              <a:extLst>
                <a:ext uri="{FF2B5EF4-FFF2-40B4-BE49-F238E27FC236}">
                  <a16:creationId xmlns:a16="http://schemas.microsoft.com/office/drawing/2014/main" id="{0A833B9A-BB6B-45A8-B1D6-EACFD077E0FF}"/>
                </a:ext>
              </a:extLst>
            </p:cNvPr>
            <p:cNvSpPr/>
            <p:nvPr/>
          </p:nvSpPr>
          <p:spPr>
            <a:xfrm>
              <a:off x="6124367" y="5267763"/>
              <a:ext cx="1339816" cy="288032"/>
            </a:xfrm>
            <a:prstGeom prst="roundRect">
              <a:avLst>
                <a:gd name="adj" fmla="val 17769"/>
              </a:avLst>
            </a:pr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t>November</a:t>
              </a:r>
              <a:endParaRPr lang="ko-KR" altLang="en-US" sz="1600" b="1" dirty="0"/>
            </a:p>
          </p:txBody>
        </p:sp>
        <p:grpSp>
          <p:nvGrpSpPr>
            <p:cNvPr id="19" name="Group 18">
              <a:extLst>
                <a:ext uri="{FF2B5EF4-FFF2-40B4-BE49-F238E27FC236}">
                  <a16:creationId xmlns:a16="http://schemas.microsoft.com/office/drawing/2014/main" id="{C7072DBC-8025-4D6C-BFB1-40432453A23F}"/>
                </a:ext>
              </a:extLst>
            </p:cNvPr>
            <p:cNvGrpSpPr/>
            <p:nvPr/>
          </p:nvGrpSpPr>
          <p:grpSpPr>
            <a:xfrm>
              <a:off x="5920141" y="1558311"/>
              <a:ext cx="1682362" cy="3768766"/>
              <a:chOff x="762258" y="2793591"/>
              <a:chExt cx="1469390" cy="3768766"/>
            </a:xfrm>
            <a:noFill/>
          </p:grpSpPr>
          <p:sp>
            <p:nvSpPr>
              <p:cNvPr id="20" name="TextBox 19">
                <a:extLst>
                  <a:ext uri="{FF2B5EF4-FFF2-40B4-BE49-F238E27FC236}">
                    <a16:creationId xmlns:a16="http://schemas.microsoft.com/office/drawing/2014/main" id="{29F96001-17D0-49A5-B68A-98E9D9632C36}"/>
                  </a:ext>
                </a:extLst>
              </p:cNvPr>
              <p:cNvSpPr txBox="1"/>
              <p:nvPr/>
            </p:nvSpPr>
            <p:spPr>
              <a:xfrm>
                <a:off x="762258" y="2793591"/>
                <a:ext cx="1411827" cy="738664"/>
              </a:xfrm>
              <a:prstGeom prst="rect">
                <a:avLst/>
              </a:prstGeom>
              <a:grpFill/>
            </p:spPr>
            <p:txBody>
              <a:bodyPr wrap="square" rtlCol="0">
                <a:spAutoFit/>
              </a:bodyPr>
              <a:lstStyle/>
              <a:p>
                <a:r>
                  <a:rPr lang="en-US" altLang="ko-KR" sz="1400" b="1" dirty="0" smtClean="0">
                    <a:solidFill>
                      <a:schemeClr val="bg1"/>
                    </a:solidFill>
                    <a:cs typeface="Arial" pitchFamily="34" charset="0"/>
                  </a:rPr>
                  <a:t>Data Analysis, Draft Report and Consultation</a:t>
                </a:r>
                <a:endParaRPr lang="ko-KR" altLang="en-US" sz="1400" b="1" dirty="0">
                  <a:solidFill>
                    <a:schemeClr val="bg1"/>
                  </a:solidFill>
                  <a:cs typeface="Arial" pitchFamily="34" charset="0"/>
                </a:endParaRPr>
              </a:p>
            </p:txBody>
          </p:sp>
          <p:sp>
            <p:nvSpPr>
              <p:cNvPr id="21" name="TextBox 20">
                <a:extLst>
                  <a:ext uri="{FF2B5EF4-FFF2-40B4-BE49-F238E27FC236}">
                    <a16:creationId xmlns:a16="http://schemas.microsoft.com/office/drawing/2014/main" id="{AE35A733-C71C-4212-8A86-731DA887531B}"/>
                  </a:ext>
                </a:extLst>
              </p:cNvPr>
              <p:cNvSpPr txBox="1"/>
              <p:nvPr/>
            </p:nvSpPr>
            <p:spPr>
              <a:xfrm>
                <a:off x="819821" y="3515369"/>
                <a:ext cx="1411827" cy="3046988"/>
              </a:xfrm>
              <a:prstGeom prst="rect">
                <a:avLst/>
              </a:prstGeom>
              <a:grpFill/>
            </p:spPr>
            <p:txBody>
              <a:bodyPr wrap="square" rtlCol="0">
                <a:spAutoFit/>
              </a:bodyPr>
              <a:lstStyle/>
              <a:p>
                <a:pPr lvl="0"/>
                <a:r>
                  <a:rPr lang="it-IT" sz="1200" dirty="0" smtClean="0"/>
                  <a:t>Quantitative </a:t>
                </a:r>
                <a:r>
                  <a:rPr lang="it-IT" sz="1200" dirty="0"/>
                  <a:t>and qualitative data (SPSS</a:t>
                </a:r>
                <a:r>
                  <a:rPr lang="it-IT" sz="1200" dirty="0" smtClean="0"/>
                  <a:t>)</a:t>
                </a:r>
              </a:p>
              <a:p>
                <a:pPr lvl="0"/>
                <a:endParaRPr lang="en-US" altLang="ko-KR" sz="1200" dirty="0" smtClean="0">
                  <a:cs typeface="Arial" pitchFamily="34" charset="0"/>
                </a:endParaRPr>
              </a:p>
              <a:p>
                <a:pPr lvl="0"/>
                <a:r>
                  <a:rPr lang="en-US" altLang="ko-KR" sz="1200" dirty="0" smtClean="0">
                    <a:cs typeface="Arial" pitchFamily="34" charset="0"/>
                  </a:rPr>
                  <a:t>Analysis/interpretation </a:t>
                </a:r>
                <a:r>
                  <a:rPr lang="en-US" altLang="ko-KR" sz="1200" dirty="0">
                    <a:cs typeface="Arial" pitchFamily="34" charset="0"/>
                  </a:rPr>
                  <a:t>of </a:t>
                </a:r>
                <a:r>
                  <a:rPr lang="en-US" altLang="ko-KR" sz="1200" dirty="0" smtClean="0">
                    <a:cs typeface="Arial" pitchFamily="34" charset="0"/>
                  </a:rPr>
                  <a:t>data</a:t>
                </a:r>
                <a:r>
                  <a:rPr lang="en-US" altLang="ko-KR" sz="1200" dirty="0">
                    <a:cs typeface="Arial" pitchFamily="34" charset="0"/>
                  </a:rPr>
                  <a:t>, </a:t>
                </a:r>
                <a:r>
                  <a:rPr lang="en-US" altLang="ko-KR" sz="1200" dirty="0" smtClean="0">
                    <a:cs typeface="Arial" pitchFamily="34" charset="0"/>
                  </a:rPr>
                  <a:t>information from </a:t>
                </a:r>
                <a:r>
                  <a:rPr lang="en-US" altLang="ko-KR" sz="1200" dirty="0">
                    <a:cs typeface="Arial" pitchFamily="34" charset="0"/>
                  </a:rPr>
                  <a:t>the interviews, </a:t>
                </a:r>
                <a:r>
                  <a:rPr lang="en-US" altLang="ko-KR" sz="1200" dirty="0" smtClean="0">
                    <a:cs typeface="Arial" pitchFamily="34" charset="0"/>
                  </a:rPr>
                  <a:t>&amp; </a:t>
                </a:r>
                <a:r>
                  <a:rPr lang="en-US" altLang="ko-KR" sz="1200" dirty="0">
                    <a:cs typeface="Arial" pitchFamily="34" charset="0"/>
                  </a:rPr>
                  <a:t>relevant contextual </a:t>
                </a:r>
                <a:r>
                  <a:rPr lang="en-US" altLang="ko-KR" sz="1200" dirty="0" smtClean="0">
                    <a:cs typeface="Arial" pitchFamily="34" charset="0"/>
                  </a:rPr>
                  <a:t>factors, Other studies and reports</a:t>
                </a:r>
              </a:p>
              <a:p>
                <a:pPr lvl="0"/>
                <a:endParaRPr lang="en-US" altLang="ko-KR" sz="1200" dirty="0">
                  <a:cs typeface="Arial" pitchFamily="34" charset="0"/>
                </a:endParaRPr>
              </a:p>
              <a:p>
                <a:pPr lvl="0"/>
                <a:r>
                  <a:rPr lang="en-US" altLang="ko-KR" sz="1200" dirty="0" smtClean="0">
                    <a:cs typeface="Arial" pitchFamily="34" charset="0"/>
                  </a:rPr>
                  <a:t>Draft report feedback from 7 </a:t>
                </a:r>
                <a:r>
                  <a:rPr lang="en-US" altLang="ko-KR" sz="1200" dirty="0" err="1" smtClean="0">
                    <a:cs typeface="Arial" pitchFamily="34" charset="0"/>
                  </a:rPr>
                  <a:t>CSOs</a:t>
                </a:r>
                <a:r>
                  <a:rPr lang="en-US" altLang="ko-KR" sz="1200" dirty="0" smtClean="0">
                    <a:cs typeface="Arial" pitchFamily="34" charset="0"/>
                  </a:rPr>
                  <a:t> in Albania</a:t>
                </a:r>
              </a:p>
              <a:p>
                <a:pPr lvl="0"/>
                <a:endParaRPr lang="en-US" altLang="ko-KR" sz="1200" dirty="0">
                  <a:cs typeface="Arial" pitchFamily="34" charset="0"/>
                </a:endParaRPr>
              </a:p>
              <a:p>
                <a:pPr lvl="0"/>
                <a:r>
                  <a:rPr lang="en-US" altLang="ko-KR" sz="1200" dirty="0" smtClean="0">
                    <a:cs typeface="Arial" pitchFamily="34" charset="0"/>
                  </a:rPr>
                  <a:t>Feedback from </a:t>
                </a:r>
                <a:r>
                  <a:rPr lang="en-US" altLang="ko-KR" sz="1200" dirty="0" err="1" smtClean="0">
                    <a:cs typeface="Arial" pitchFamily="34" charset="0"/>
                  </a:rPr>
                  <a:t>ETF</a:t>
                </a:r>
                <a:endParaRPr lang="en-US" altLang="ko-KR" sz="1200" dirty="0" smtClean="0">
                  <a:cs typeface="Arial" pitchFamily="34" charset="0"/>
                </a:endParaRPr>
              </a:p>
              <a:p>
                <a:pPr lvl="0"/>
                <a:endParaRPr lang="en-US" altLang="ko-KR" sz="1200" dirty="0">
                  <a:cs typeface="Arial" pitchFamily="34" charset="0"/>
                </a:endParaRPr>
              </a:p>
              <a:p>
                <a:pPr lvl="0"/>
                <a:endParaRPr lang="ko-KR" altLang="en-US" sz="1200" dirty="0">
                  <a:cs typeface="Arial" pitchFamily="34" charset="0"/>
                </a:endParaRPr>
              </a:p>
            </p:txBody>
          </p:sp>
        </p:grpSp>
      </p:grpSp>
      <p:grpSp>
        <p:nvGrpSpPr>
          <p:cNvPr id="39" name="Group 38"/>
          <p:cNvGrpSpPr/>
          <p:nvPr/>
        </p:nvGrpSpPr>
        <p:grpSpPr>
          <a:xfrm>
            <a:off x="2668973" y="1630357"/>
            <a:ext cx="1884067" cy="4184499"/>
            <a:chOff x="3619984" y="1630357"/>
            <a:chExt cx="1884067" cy="4184499"/>
          </a:xfrm>
        </p:grpSpPr>
        <p:sp>
          <p:nvSpPr>
            <p:cNvPr id="4" name="Rounded Rectangle 4">
              <a:extLst>
                <a:ext uri="{FF2B5EF4-FFF2-40B4-BE49-F238E27FC236}">
                  <a16:creationId xmlns:a16="http://schemas.microsoft.com/office/drawing/2014/main" id="{11B6643E-BD4F-4816-A558-1C0FF439CCDC}"/>
                </a:ext>
              </a:extLst>
            </p:cNvPr>
            <p:cNvSpPr/>
            <p:nvPr/>
          </p:nvSpPr>
          <p:spPr>
            <a:xfrm>
              <a:off x="3619984" y="1707696"/>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a16="http://schemas.microsoft.com/office/drawing/2014/main" id="{8704DD7E-3EBA-40BC-A369-0DFF4A82B8C8}"/>
                </a:ext>
              </a:extLst>
            </p:cNvPr>
            <p:cNvSpPr/>
            <p:nvPr/>
          </p:nvSpPr>
          <p:spPr>
            <a:xfrm>
              <a:off x="3619986" y="1630357"/>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ounded Rectangle 6">
              <a:extLst>
                <a:ext uri="{FF2B5EF4-FFF2-40B4-BE49-F238E27FC236}">
                  <a16:creationId xmlns:a16="http://schemas.microsoft.com/office/drawing/2014/main" id="{58FDC561-B30F-4A44-87B4-A0C4B7A83534}"/>
                </a:ext>
              </a:extLst>
            </p:cNvPr>
            <p:cNvSpPr/>
            <p:nvPr/>
          </p:nvSpPr>
          <p:spPr>
            <a:xfrm>
              <a:off x="3892109" y="5262431"/>
              <a:ext cx="1339816" cy="288032"/>
            </a:xfrm>
            <a:prstGeom prst="roundRect">
              <a:avLst>
                <a:gd name="adj" fmla="val 17769"/>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October</a:t>
              </a:r>
              <a:endParaRPr lang="ko-KR" altLang="en-US" b="1" dirty="0"/>
            </a:p>
          </p:txBody>
        </p:sp>
        <p:grpSp>
          <p:nvGrpSpPr>
            <p:cNvPr id="25" name="Group 24">
              <a:extLst>
                <a:ext uri="{FF2B5EF4-FFF2-40B4-BE49-F238E27FC236}">
                  <a16:creationId xmlns:a16="http://schemas.microsoft.com/office/drawing/2014/main" id="{556D98AA-512C-4DFF-A953-7C24609C6A72}"/>
                </a:ext>
              </a:extLst>
            </p:cNvPr>
            <p:cNvGrpSpPr/>
            <p:nvPr/>
          </p:nvGrpSpPr>
          <p:grpSpPr>
            <a:xfrm>
              <a:off x="3619984" y="1745016"/>
              <a:ext cx="1884065" cy="2315751"/>
              <a:chOff x="702955" y="2980296"/>
              <a:chExt cx="1645558" cy="2315751"/>
            </a:xfrm>
            <a:noFill/>
          </p:grpSpPr>
          <p:sp>
            <p:nvSpPr>
              <p:cNvPr id="26" name="TextBox 25">
                <a:extLst>
                  <a:ext uri="{FF2B5EF4-FFF2-40B4-BE49-F238E27FC236}">
                    <a16:creationId xmlns:a16="http://schemas.microsoft.com/office/drawing/2014/main" id="{BF88EC9D-65A0-4A68-9D8A-51F1FB92EFAE}"/>
                  </a:ext>
                </a:extLst>
              </p:cNvPr>
              <p:cNvSpPr txBox="1"/>
              <p:nvPr/>
            </p:nvSpPr>
            <p:spPr>
              <a:xfrm>
                <a:off x="702955" y="2980296"/>
                <a:ext cx="1645558" cy="307777"/>
              </a:xfrm>
              <a:prstGeom prst="rect">
                <a:avLst/>
              </a:prstGeom>
              <a:grpFill/>
            </p:spPr>
            <p:txBody>
              <a:bodyPr wrap="square" rtlCol="0">
                <a:spAutoFit/>
              </a:bodyPr>
              <a:lstStyle/>
              <a:p>
                <a:r>
                  <a:rPr lang="en-US" altLang="ko-KR" sz="1400" b="1" dirty="0" smtClean="0">
                    <a:solidFill>
                      <a:schemeClr val="bg1"/>
                    </a:solidFill>
                    <a:cs typeface="Arial" pitchFamily="34" charset="0"/>
                  </a:rPr>
                  <a:t>Questionnaire Testing </a:t>
                </a:r>
                <a:endParaRPr lang="ko-KR" altLang="en-US" sz="1400" b="1" dirty="0">
                  <a:solidFill>
                    <a:schemeClr val="bg1"/>
                  </a:solidFill>
                  <a:cs typeface="Arial" pitchFamily="34" charset="0"/>
                </a:endParaRPr>
              </a:p>
            </p:txBody>
          </p:sp>
          <p:sp>
            <p:nvSpPr>
              <p:cNvPr id="27" name="TextBox 26">
                <a:extLst>
                  <a:ext uri="{FF2B5EF4-FFF2-40B4-BE49-F238E27FC236}">
                    <a16:creationId xmlns:a16="http://schemas.microsoft.com/office/drawing/2014/main" id="{993E1904-5176-4A2A-9270-7A0767FA657E}"/>
                  </a:ext>
                </a:extLst>
              </p:cNvPr>
              <p:cNvSpPr txBox="1"/>
              <p:nvPr/>
            </p:nvSpPr>
            <p:spPr>
              <a:xfrm>
                <a:off x="819822" y="3541721"/>
                <a:ext cx="1411827" cy="1754326"/>
              </a:xfrm>
              <a:prstGeom prst="rect">
                <a:avLst/>
              </a:prstGeom>
              <a:grpFill/>
            </p:spPr>
            <p:txBody>
              <a:bodyPr wrap="square" rtlCol="0">
                <a:spAutoFit/>
              </a:bodyPr>
              <a:lstStyle/>
              <a:p>
                <a:r>
                  <a:rPr lang="en-GB" sz="1200" dirty="0"/>
                  <a:t>Testing of questionnaire and interview process with 2 </a:t>
                </a:r>
                <a:r>
                  <a:rPr lang="en-GB" sz="1200" dirty="0" err="1" smtClean="0"/>
                  <a:t>CSOs</a:t>
                </a:r>
                <a:endParaRPr lang="en-GB" sz="1200" dirty="0" smtClean="0"/>
              </a:p>
              <a:p>
                <a:endParaRPr lang="en-GB" sz="1200" dirty="0" smtClean="0"/>
              </a:p>
              <a:p>
                <a:r>
                  <a:rPr lang="en-GB" sz="1200" dirty="0" smtClean="0"/>
                  <a:t>Translation </a:t>
                </a:r>
                <a:r>
                  <a:rPr lang="en-GB" sz="1200" dirty="0"/>
                  <a:t>of Questionnaire and editing from English to Albanian</a:t>
                </a:r>
                <a:endParaRPr lang="ko-KR" altLang="en-US" sz="1200" dirty="0">
                  <a:solidFill>
                    <a:schemeClr val="tx1">
                      <a:lumMod val="75000"/>
                      <a:lumOff val="25000"/>
                    </a:schemeClr>
                  </a:solidFill>
                  <a:cs typeface="Arial" pitchFamily="34" charset="0"/>
                </a:endParaRPr>
              </a:p>
            </p:txBody>
          </p:sp>
        </p:grpSp>
      </p:grpSp>
      <p:grpSp>
        <p:nvGrpSpPr>
          <p:cNvPr id="41" name="Group 40"/>
          <p:cNvGrpSpPr/>
          <p:nvPr/>
        </p:nvGrpSpPr>
        <p:grpSpPr>
          <a:xfrm>
            <a:off x="8948624" y="1630357"/>
            <a:ext cx="1884067" cy="4184499"/>
            <a:chOff x="5852242" y="1635689"/>
            <a:chExt cx="1884067" cy="4184499"/>
          </a:xfrm>
        </p:grpSpPr>
        <p:sp>
          <p:nvSpPr>
            <p:cNvPr id="42" name="Rounded Rectangle 7">
              <a:extLst>
                <a:ext uri="{FF2B5EF4-FFF2-40B4-BE49-F238E27FC236}">
                  <a16:creationId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3" name="Rounded Rectangle 8">
              <a:extLst>
                <a:ext uri="{FF2B5EF4-FFF2-40B4-BE49-F238E27FC236}">
                  <a16:creationId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4" name="Rounded Rectangle 9">
              <a:extLst>
                <a:ext uri="{FF2B5EF4-FFF2-40B4-BE49-F238E27FC236}">
                  <a16:creationId xmlns:a16="http://schemas.microsoft.com/office/drawing/2014/main" id="{0A833B9A-BB6B-45A8-B1D6-EACFD077E0FF}"/>
                </a:ext>
              </a:extLst>
            </p:cNvPr>
            <p:cNvSpPr/>
            <p:nvPr/>
          </p:nvSpPr>
          <p:spPr>
            <a:xfrm>
              <a:off x="6124367" y="5267763"/>
              <a:ext cx="1339816" cy="288032"/>
            </a:xfrm>
            <a:prstGeom prst="roundRect">
              <a:avLst>
                <a:gd name="adj" fmla="val 17769"/>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t>December</a:t>
              </a:r>
              <a:endParaRPr lang="ko-KR" altLang="en-US" sz="1600" b="1" dirty="0"/>
            </a:p>
          </p:txBody>
        </p:sp>
        <p:grpSp>
          <p:nvGrpSpPr>
            <p:cNvPr id="45" name="Group 44">
              <a:extLst>
                <a:ext uri="{FF2B5EF4-FFF2-40B4-BE49-F238E27FC236}">
                  <a16:creationId xmlns:a16="http://schemas.microsoft.com/office/drawing/2014/main" id="{C7072DBC-8025-4D6C-BFB1-40432453A23F}"/>
                </a:ext>
              </a:extLst>
            </p:cNvPr>
            <p:cNvGrpSpPr/>
            <p:nvPr/>
          </p:nvGrpSpPr>
          <p:grpSpPr>
            <a:xfrm>
              <a:off x="5924332" y="1769900"/>
              <a:ext cx="1678171" cy="2684762"/>
              <a:chOff x="765918" y="3005180"/>
              <a:chExt cx="1465729" cy="2684762"/>
            </a:xfrm>
            <a:noFill/>
          </p:grpSpPr>
          <p:sp>
            <p:nvSpPr>
              <p:cNvPr id="46" name="TextBox 45">
                <a:extLst>
                  <a:ext uri="{FF2B5EF4-FFF2-40B4-BE49-F238E27FC236}">
                    <a16:creationId xmlns:a16="http://schemas.microsoft.com/office/drawing/2014/main" id="{29F96001-17D0-49A5-B68A-98E9D9632C36}"/>
                  </a:ext>
                </a:extLst>
              </p:cNvPr>
              <p:cNvSpPr txBox="1"/>
              <p:nvPr/>
            </p:nvSpPr>
            <p:spPr>
              <a:xfrm>
                <a:off x="765918" y="3005180"/>
                <a:ext cx="1411827" cy="523220"/>
              </a:xfrm>
              <a:prstGeom prst="rect">
                <a:avLst/>
              </a:prstGeom>
              <a:grpFill/>
            </p:spPr>
            <p:txBody>
              <a:bodyPr wrap="square" rtlCol="0">
                <a:spAutoFit/>
              </a:bodyPr>
              <a:lstStyle/>
              <a:p>
                <a:pPr algn="ctr"/>
                <a:r>
                  <a:rPr lang="en-US" altLang="ko-KR" sz="1400" b="1" dirty="0" smtClean="0">
                    <a:solidFill>
                      <a:schemeClr val="bg1"/>
                    </a:solidFill>
                    <a:cs typeface="Arial" pitchFamily="34" charset="0"/>
                  </a:rPr>
                  <a:t>Initial draft country </a:t>
                </a:r>
                <a:r>
                  <a:rPr lang="en-US" altLang="ko-KR" sz="1400" b="1" dirty="0" smtClean="0">
                    <a:solidFill>
                      <a:schemeClr val="bg1"/>
                    </a:solidFill>
                    <a:cs typeface="Arial" pitchFamily="34" charset="0"/>
                  </a:rPr>
                  <a:t>report</a:t>
                </a:r>
                <a:endParaRPr lang="ko-KR" altLang="en-US" sz="1400" b="1" dirty="0">
                  <a:solidFill>
                    <a:schemeClr val="bg1"/>
                  </a:solidFill>
                  <a:cs typeface="Arial" pitchFamily="34" charset="0"/>
                </a:endParaRPr>
              </a:p>
            </p:txBody>
          </p:sp>
          <p:sp>
            <p:nvSpPr>
              <p:cNvPr id="47" name="TextBox 46">
                <a:extLst>
                  <a:ext uri="{FF2B5EF4-FFF2-40B4-BE49-F238E27FC236}">
                    <a16:creationId xmlns:a16="http://schemas.microsoft.com/office/drawing/2014/main" id="{AE35A733-C71C-4212-8A86-731DA887531B}"/>
                  </a:ext>
                </a:extLst>
              </p:cNvPr>
              <p:cNvSpPr txBox="1"/>
              <p:nvPr/>
            </p:nvSpPr>
            <p:spPr>
              <a:xfrm>
                <a:off x="819820" y="3566284"/>
                <a:ext cx="1411827" cy="2123658"/>
              </a:xfrm>
              <a:prstGeom prst="rect">
                <a:avLst/>
              </a:prstGeom>
              <a:grpFill/>
            </p:spPr>
            <p:txBody>
              <a:bodyPr wrap="square" rtlCol="0">
                <a:spAutoFit/>
              </a:bodyPr>
              <a:lstStyle/>
              <a:p>
                <a:pPr lvl="0"/>
                <a:r>
                  <a:rPr lang="en-US" sz="1200" dirty="0" smtClean="0"/>
                  <a:t>3 December - </a:t>
                </a:r>
                <a:r>
                  <a:rPr lang="en-US" altLang="ko-KR" sz="1200" dirty="0">
                    <a:cs typeface="Arial" pitchFamily="34" charset="0"/>
                  </a:rPr>
                  <a:t>Online Consultative meeting with </a:t>
                </a:r>
                <a:r>
                  <a:rPr lang="en-US" altLang="ko-KR" sz="1200" dirty="0" err="1">
                    <a:cs typeface="Arial" pitchFamily="34" charset="0"/>
                  </a:rPr>
                  <a:t>ETF</a:t>
                </a:r>
                <a:r>
                  <a:rPr lang="en-US" altLang="ko-KR" sz="1200" dirty="0">
                    <a:cs typeface="Arial" pitchFamily="34" charset="0"/>
                  </a:rPr>
                  <a:t> and </a:t>
                </a:r>
                <a:r>
                  <a:rPr lang="en-US" altLang="ko-KR" sz="1200" dirty="0" err="1">
                    <a:cs typeface="Arial" pitchFamily="34" charset="0"/>
                  </a:rPr>
                  <a:t>CSOs</a:t>
                </a:r>
                <a:r>
                  <a:rPr lang="en-US" altLang="ko-KR" sz="1200" dirty="0">
                    <a:cs typeface="Arial" pitchFamily="34" charset="0"/>
                  </a:rPr>
                  <a:t> from all </a:t>
                </a:r>
                <a:r>
                  <a:rPr lang="en-US" altLang="ko-KR" sz="1200" dirty="0" smtClean="0">
                    <a:cs typeface="Arial" pitchFamily="34" charset="0"/>
                  </a:rPr>
                  <a:t>countries (5 from Albania)</a:t>
                </a:r>
              </a:p>
              <a:p>
                <a:pPr lvl="0"/>
                <a:endParaRPr lang="en-US" sz="1200" dirty="0">
                  <a:cs typeface="Arial" pitchFamily="34" charset="0"/>
                </a:endParaRPr>
              </a:p>
              <a:p>
                <a:pPr lvl="0"/>
                <a:r>
                  <a:rPr lang="en-GB" sz="1200" dirty="0"/>
                  <a:t>Study Report on the </a:t>
                </a:r>
                <a:r>
                  <a:rPr lang="en-GB" sz="1200" dirty="0" err="1"/>
                  <a:t>CSOs</a:t>
                </a:r>
                <a:r>
                  <a:rPr lang="en-GB" sz="1200" dirty="0"/>
                  <a:t> </a:t>
                </a:r>
                <a:r>
                  <a:rPr lang="en-GB" sz="1200" dirty="0" smtClean="0"/>
                  <a:t>dynamics and effectiveness  </a:t>
                </a:r>
                <a:r>
                  <a:rPr lang="en-GB" sz="1200" dirty="0"/>
                  <a:t>in crisis periods</a:t>
                </a:r>
                <a:endParaRPr lang="en-US" sz="1200" dirty="0" smtClean="0"/>
              </a:p>
              <a:p>
                <a:endParaRPr lang="ko-KR" altLang="en-US" sz="1200" dirty="0">
                  <a:solidFill>
                    <a:schemeClr val="tx1">
                      <a:lumMod val="75000"/>
                      <a:lumOff val="25000"/>
                    </a:schemeClr>
                  </a:solidFill>
                  <a:cs typeface="Arial" pitchFamily="34" charset="0"/>
                </a:endParaRPr>
              </a:p>
            </p:txBody>
          </p:sp>
        </p:grpSp>
      </p:grpSp>
      <p:grpSp>
        <p:nvGrpSpPr>
          <p:cNvPr id="48" name="Group 47"/>
          <p:cNvGrpSpPr/>
          <p:nvPr/>
        </p:nvGrpSpPr>
        <p:grpSpPr>
          <a:xfrm>
            <a:off x="4774049" y="1625023"/>
            <a:ext cx="1884067" cy="4184499"/>
            <a:chOff x="5852242" y="1635689"/>
            <a:chExt cx="1884067" cy="4184499"/>
          </a:xfrm>
        </p:grpSpPr>
        <p:sp>
          <p:nvSpPr>
            <p:cNvPr id="49" name="Rounded Rectangle 7">
              <a:extLst>
                <a:ext uri="{FF2B5EF4-FFF2-40B4-BE49-F238E27FC236}">
                  <a16:creationId xmlns:a16="http://schemas.microsoft.com/office/drawing/2014/main" id="{016EE6CC-DD3A-4E18-8707-C8B0DE155833}"/>
                </a:ext>
              </a:extLst>
            </p:cNvPr>
            <p:cNvSpPr/>
            <p:nvPr/>
          </p:nvSpPr>
          <p:spPr>
            <a:xfrm>
              <a:off x="5852242" y="1713028"/>
              <a:ext cx="1884066" cy="4107160"/>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0" name="Rounded Rectangle 8">
              <a:extLst>
                <a:ext uri="{FF2B5EF4-FFF2-40B4-BE49-F238E27FC236}">
                  <a16:creationId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1" name="Rounded Rectangle 9">
              <a:extLst>
                <a:ext uri="{FF2B5EF4-FFF2-40B4-BE49-F238E27FC236}">
                  <a16:creationId xmlns:a16="http://schemas.microsoft.com/office/drawing/2014/main" id="{0A833B9A-BB6B-45A8-B1D6-EACFD077E0FF}"/>
                </a:ext>
              </a:extLst>
            </p:cNvPr>
            <p:cNvSpPr/>
            <p:nvPr/>
          </p:nvSpPr>
          <p:spPr>
            <a:xfrm>
              <a:off x="6124367" y="5267763"/>
              <a:ext cx="1339816" cy="288032"/>
            </a:xfrm>
            <a:prstGeom prst="roundRect">
              <a:avLst>
                <a:gd name="adj" fmla="val 17769"/>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t>OCT- NOV</a:t>
              </a:r>
              <a:endParaRPr lang="ko-KR" altLang="en-US" sz="1600" b="1" dirty="0"/>
            </a:p>
          </p:txBody>
        </p:sp>
        <p:grpSp>
          <p:nvGrpSpPr>
            <p:cNvPr id="52" name="Group 51">
              <a:extLst>
                <a:ext uri="{FF2B5EF4-FFF2-40B4-BE49-F238E27FC236}">
                  <a16:creationId xmlns:a16="http://schemas.microsoft.com/office/drawing/2014/main" id="{C7072DBC-8025-4D6C-BFB1-40432453A23F}"/>
                </a:ext>
              </a:extLst>
            </p:cNvPr>
            <p:cNvGrpSpPr/>
            <p:nvPr/>
          </p:nvGrpSpPr>
          <p:grpSpPr>
            <a:xfrm>
              <a:off x="5924332" y="1769900"/>
              <a:ext cx="1678171" cy="2869428"/>
              <a:chOff x="765918" y="3005180"/>
              <a:chExt cx="1465729" cy="2869428"/>
            </a:xfrm>
            <a:noFill/>
          </p:grpSpPr>
          <p:sp>
            <p:nvSpPr>
              <p:cNvPr id="53" name="TextBox 52">
                <a:extLst>
                  <a:ext uri="{FF2B5EF4-FFF2-40B4-BE49-F238E27FC236}">
                    <a16:creationId xmlns:a16="http://schemas.microsoft.com/office/drawing/2014/main" id="{29F96001-17D0-49A5-B68A-98E9D9632C36}"/>
                  </a:ext>
                </a:extLst>
              </p:cNvPr>
              <p:cNvSpPr txBox="1"/>
              <p:nvPr/>
            </p:nvSpPr>
            <p:spPr>
              <a:xfrm>
                <a:off x="765918" y="3005180"/>
                <a:ext cx="1411827" cy="307777"/>
              </a:xfrm>
              <a:prstGeom prst="rect">
                <a:avLst/>
              </a:prstGeom>
              <a:grpFill/>
            </p:spPr>
            <p:txBody>
              <a:bodyPr wrap="square" rtlCol="0">
                <a:spAutoFit/>
              </a:bodyPr>
              <a:lstStyle/>
              <a:p>
                <a:r>
                  <a:rPr lang="en-US" altLang="ko-KR" sz="1400" b="1" dirty="0" smtClean="0">
                    <a:solidFill>
                      <a:schemeClr val="bg1"/>
                    </a:solidFill>
                    <a:cs typeface="Arial" pitchFamily="34" charset="0"/>
                  </a:rPr>
                  <a:t>Run the Survey</a:t>
                </a:r>
                <a:endParaRPr lang="ko-KR" altLang="en-US" sz="1400" b="1" dirty="0">
                  <a:solidFill>
                    <a:schemeClr val="bg1"/>
                  </a:solidFill>
                  <a:cs typeface="Arial" pitchFamily="34" charset="0"/>
                </a:endParaRPr>
              </a:p>
            </p:txBody>
          </p:sp>
          <p:sp>
            <p:nvSpPr>
              <p:cNvPr id="54" name="TextBox 53">
                <a:extLst>
                  <a:ext uri="{FF2B5EF4-FFF2-40B4-BE49-F238E27FC236}">
                    <a16:creationId xmlns:a16="http://schemas.microsoft.com/office/drawing/2014/main" id="{AE35A733-C71C-4212-8A86-731DA887531B}"/>
                  </a:ext>
                </a:extLst>
              </p:cNvPr>
              <p:cNvSpPr txBox="1"/>
              <p:nvPr/>
            </p:nvSpPr>
            <p:spPr>
              <a:xfrm>
                <a:off x="819820" y="3566284"/>
                <a:ext cx="1411827" cy="2308324"/>
              </a:xfrm>
              <a:prstGeom prst="rect">
                <a:avLst/>
              </a:prstGeom>
              <a:grpFill/>
            </p:spPr>
            <p:txBody>
              <a:bodyPr wrap="square" rtlCol="0">
                <a:spAutoFit/>
              </a:bodyPr>
              <a:lstStyle/>
              <a:p>
                <a:pPr lvl="0"/>
                <a:r>
                  <a:rPr lang="en-GB" sz="1200" dirty="0" smtClean="0"/>
                  <a:t>20- 30 October– F2F Interviews </a:t>
                </a:r>
                <a:r>
                  <a:rPr lang="en-GB" sz="1200" dirty="0"/>
                  <a:t>with 28 </a:t>
                </a:r>
                <a:r>
                  <a:rPr lang="en-GB" sz="1200" dirty="0" err="1" smtClean="0"/>
                  <a:t>CSOs</a:t>
                </a:r>
                <a:endParaRPr lang="en-US" sz="1200" dirty="0"/>
              </a:p>
              <a:p>
                <a:pPr lvl="0"/>
                <a:endParaRPr lang="en-GB" sz="1200" dirty="0" smtClean="0"/>
              </a:p>
              <a:p>
                <a:pPr lvl="0"/>
                <a:r>
                  <a:rPr lang="en-GB" sz="1200" dirty="0" smtClean="0"/>
                  <a:t>5-6 November) </a:t>
                </a:r>
                <a:r>
                  <a:rPr lang="en-GB" sz="1200" dirty="0"/>
                  <a:t>– </a:t>
                </a:r>
                <a:r>
                  <a:rPr lang="en-GB" sz="1200" dirty="0" smtClean="0"/>
                  <a:t>F2F meeting </a:t>
                </a:r>
                <a:r>
                  <a:rPr lang="en-GB" sz="1200" dirty="0"/>
                  <a:t>with 5 beneficiaries of </a:t>
                </a:r>
                <a:r>
                  <a:rPr lang="en-GB" sz="1200" dirty="0" err="1" smtClean="0"/>
                  <a:t>CSOs</a:t>
                </a:r>
                <a:r>
                  <a:rPr lang="en-GB" sz="1200" dirty="0" smtClean="0"/>
                  <a:t> </a:t>
                </a:r>
                <a:r>
                  <a:rPr lang="en-GB" sz="1200" dirty="0"/>
                  <a:t>for appraising </a:t>
                </a:r>
                <a:r>
                  <a:rPr lang="en-GB" sz="1200" dirty="0" err="1"/>
                  <a:t>CSOs</a:t>
                </a:r>
                <a:r>
                  <a:rPr lang="en-GB" sz="1200" dirty="0"/>
                  <a:t> effectiveness through </a:t>
                </a:r>
                <a:r>
                  <a:rPr lang="en-GB" sz="1200" dirty="0" smtClean="0"/>
                  <a:t>people </a:t>
                </a:r>
                <a:r>
                  <a:rPr lang="en-GB" sz="1200" dirty="0"/>
                  <a:t>from beneficiary groups</a:t>
                </a:r>
                <a:endParaRPr lang="en-US" sz="1200" dirty="0"/>
              </a:p>
              <a:p>
                <a:endParaRPr lang="ko-KR" altLang="en-US" sz="1200" dirty="0">
                  <a:solidFill>
                    <a:schemeClr val="tx1">
                      <a:lumMod val="75000"/>
                      <a:lumOff val="25000"/>
                    </a:schemeClr>
                  </a:solidFill>
                  <a:cs typeface="Arial" pitchFamily="34" charset="0"/>
                </a:endParaRPr>
              </a:p>
            </p:txBody>
          </p:sp>
        </p:grpSp>
      </p:grpSp>
      <p:sp>
        <p:nvSpPr>
          <p:cNvPr id="55" name="Freeform: Shape 51">
            <a:extLst>
              <a:ext uri="{FF2B5EF4-FFF2-40B4-BE49-F238E27FC236}">
                <a16:creationId xmlns:a16="http://schemas.microsoft.com/office/drawing/2014/main" id="{8F99D053-FB83-41F1-B2CB-C10918BC99BC}"/>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F4373C1-3934-47C3-8F36-E2FB2615CA87}"/>
              </a:ext>
            </a:extLst>
          </p:cNvPr>
          <p:cNvSpPr txBox="1"/>
          <p:nvPr/>
        </p:nvSpPr>
        <p:spPr>
          <a:xfrm rot="16200000">
            <a:off x="10923598" y="3360207"/>
            <a:ext cx="1992086" cy="400110"/>
          </a:xfrm>
          <a:prstGeom prst="rect">
            <a:avLst/>
          </a:prstGeom>
          <a:noFill/>
        </p:spPr>
        <p:txBody>
          <a:bodyPr wrap="square" rtlCol="0">
            <a:spAutoFit/>
          </a:bodyPr>
          <a:lstStyle/>
          <a:p>
            <a:pPr algn="ctr"/>
            <a:r>
              <a:rPr lang="en-US" sz="2000" b="1" dirty="0" smtClean="0">
                <a:solidFill>
                  <a:srgbClr val="F0EEF0"/>
                </a:solidFill>
                <a:latin typeface="Tw Cen MT" panose="020B0602020104020603" pitchFamily="34" charset="0"/>
              </a:rPr>
              <a:t>Introduction</a:t>
            </a:r>
            <a:endParaRPr lang="en-US" b="1" dirty="0">
              <a:solidFill>
                <a:srgbClr val="F0EEF0"/>
              </a:solidFill>
              <a:latin typeface="Tw Cen MT" panose="020B0602020104020603" pitchFamily="34" charset="0"/>
            </a:endParaRPr>
          </a:p>
        </p:txBody>
      </p:sp>
      <p:pic>
        <p:nvPicPr>
          <p:cNvPr id="57" name="Picture 56">
            <a:extLst>
              <a:ext uri="{FF2B5EF4-FFF2-40B4-BE49-F238E27FC236}">
                <a16:creationId xmlns:a16="http://schemas.microsoft.com/office/drawing/2014/main" id="{5A5E18E8-5A3E-4F1D-8254-6193AA55C0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spTree>
    <p:extLst>
      <p:ext uri="{BB962C8B-B14F-4D97-AF65-F5344CB8AC3E}">
        <p14:creationId xmlns:p14="http://schemas.microsoft.com/office/powerpoint/2010/main" val="258963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0-#ppt_w/2"/>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0-#ppt_w/2"/>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C3001EC-9F33-4C39-B780-199714C83EA2}"/>
              </a:ext>
            </a:extLst>
          </p:cNvPr>
          <p:cNvGrpSpPr/>
          <p:nvPr/>
        </p:nvGrpSpPr>
        <p:grpSpPr>
          <a:xfrm>
            <a:off x="-290920" y="0"/>
            <a:ext cx="12482920" cy="6858000"/>
            <a:chOff x="-290920" y="0"/>
            <a:chExt cx="12482920" cy="6858000"/>
          </a:xfrm>
        </p:grpSpPr>
        <p:sp>
          <p:nvSpPr>
            <p:cNvPr id="34" name="Rectangle 33">
              <a:extLst>
                <a:ext uri="{FF2B5EF4-FFF2-40B4-BE49-F238E27FC236}">
                  <a16:creationId xmlns:a16="http://schemas.microsoft.com/office/drawing/2014/main" id="{129B5C97-F627-4A85-B003-5396A9D964D5}"/>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97C14D5-0388-44F5-AD76-F8BBAF179CD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151F346-69C6-4F86-BC1F-C57BA2384CC6}"/>
                </a:ext>
              </a:extLst>
            </p:cNvPr>
            <p:cNvSpPr txBox="1"/>
            <p:nvPr/>
          </p:nvSpPr>
          <p:spPr>
            <a:xfrm rot="16200000">
              <a:off x="10872792" y="3324455"/>
              <a:ext cx="1992086" cy="400110"/>
            </a:xfrm>
            <a:prstGeom prst="rect">
              <a:avLst/>
            </a:prstGeom>
            <a:noFill/>
          </p:spPr>
          <p:txBody>
            <a:bodyPr wrap="square" rtlCol="0">
              <a:spAutoFit/>
            </a:bodyPr>
            <a:lstStyle/>
            <a:p>
              <a:pPr algn="ctr"/>
              <a:r>
                <a:rPr lang="en-US" sz="2000" b="1" dirty="0">
                  <a:solidFill>
                    <a:srgbClr val="F0EEF0"/>
                  </a:solidFill>
                  <a:latin typeface="Tw Cen MT" panose="020B0602020104020603" pitchFamily="34" charset="0"/>
                </a:rPr>
                <a:t>Introduction</a:t>
              </a:r>
            </a:p>
          </p:txBody>
        </p:sp>
      </p:grpSp>
      <p:grpSp>
        <p:nvGrpSpPr>
          <p:cNvPr id="38" name="Group 37">
            <a:extLst>
              <a:ext uri="{FF2B5EF4-FFF2-40B4-BE49-F238E27FC236}">
                <a16:creationId xmlns:a16="http://schemas.microsoft.com/office/drawing/2014/main" id="{63E93C38-ECA5-4094-81E9-196A3BD19EBD}"/>
              </a:ext>
            </a:extLst>
          </p:cNvPr>
          <p:cNvGrpSpPr/>
          <p:nvPr/>
        </p:nvGrpSpPr>
        <p:grpSpPr>
          <a:xfrm>
            <a:off x="226788" y="-2"/>
            <a:ext cx="11441992" cy="6858000"/>
            <a:chOff x="213096" y="0"/>
            <a:chExt cx="11447502" cy="6858000"/>
          </a:xfrm>
        </p:grpSpPr>
        <p:sp>
          <p:nvSpPr>
            <p:cNvPr id="39" name="Rectangle 38">
              <a:extLst>
                <a:ext uri="{FF2B5EF4-FFF2-40B4-BE49-F238E27FC236}">
                  <a16:creationId xmlns:a16="http://schemas.microsoft.com/office/drawing/2014/main"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0DCA374-CD21-448B-8791-8A04A9A9A552}"/>
                </a:ext>
              </a:extLst>
            </p:cNvPr>
            <p:cNvSpPr txBox="1"/>
            <p:nvPr/>
          </p:nvSpPr>
          <p:spPr>
            <a:xfrm rot="16200000">
              <a:off x="10341391" y="3198167"/>
              <a:ext cx="1992086" cy="461665"/>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pic>
          <p:nvPicPr>
            <p:cNvPr id="42" name="Picture 41">
              <a:extLst>
                <a:ext uri="{FF2B5EF4-FFF2-40B4-BE49-F238E27FC236}">
                  <a16:creationId xmlns:a16="http://schemas.microsoft.com/office/drawing/2014/main" id="{83A620A7-5483-4447-9670-0F8D67F362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sp>
          <p:nvSpPr>
            <p:cNvPr id="95" name="Freeform: Shape 39">
              <a:extLst>
                <a:ext uri="{FF2B5EF4-FFF2-40B4-BE49-F238E27FC236}">
                  <a16:creationId xmlns:a16="http://schemas.microsoft.com/office/drawing/2014/main" id="{405DAC1A-9BF8-460E-8D8B-77BFB6B27FF9}"/>
                </a:ext>
              </a:extLst>
            </p:cNvPr>
            <p:cNvSpPr/>
            <p:nvPr/>
          </p:nvSpPr>
          <p:spPr>
            <a:xfrm>
              <a:off x="10492198"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90DCA374-CD21-448B-8791-8A04A9A9A552}"/>
                </a:ext>
              </a:extLst>
            </p:cNvPr>
            <p:cNvSpPr txBox="1"/>
            <p:nvPr/>
          </p:nvSpPr>
          <p:spPr>
            <a:xfrm rot="16200000">
              <a:off x="10341392" y="3198167"/>
              <a:ext cx="1992086" cy="461665"/>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grpSp>
      <p:grpSp>
        <p:nvGrpSpPr>
          <p:cNvPr id="43" name="Group 42">
            <a:extLst>
              <a:ext uri="{FF2B5EF4-FFF2-40B4-BE49-F238E27FC236}">
                <a16:creationId xmlns:a16="http://schemas.microsoft.com/office/drawing/2014/main" id="{B02914A7-C65F-4EFB-8FF4-9BB283DC3935}"/>
              </a:ext>
            </a:extLst>
          </p:cNvPr>
          <p:cNvGrpSpPr/>
          <p:nvPr/>
        </p:nvGrpSpPr>
        <p:grpSpPr>
          <a:xfrm>
            <a:off x="-7847639" y="0"/>
            <a:ext cx="9961092" cy="6858000"/>
            <a:chOff x="491575" y="0"/>
            <a:chExt cx="9961092" cy="6858000"/>
          </a:xfrm>
        </p:grpSpPr>
        <p:sp>
          <p:nvSpPr>
            <p:cNvPr id="44" name="Rectangle 43">
              <a:extLst>
                <a:ext uri="{FF2B5EF4-FFF2-40B4-BE49-F238E27FC236}">
                  <a16:creationId xmlns:a16="http://schemas.microsoft.com/office/drawing/2014/main" id="{99DA66B2-8A11-4397-B997-59A37787FEF8}"/>
                </a:ext>
              </a:extLst>
            </p:cNvPr>
            <p:cNvSpPr/>
            <p:nvPr/>
          </p:nvSpPr>
          <p:spPr>
            <a:xfrm>
              <a:off x="491575" y="0"/>
              <a:ext cx="9961092"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Freeform: Shape 44">
              <a:extLst>
                <a:ext uri="{FF2B5EF4-FFF2-40B4-BE49-F238E27FC236}">
                  <a16:creationId xmlns:a16="http://schemas.microsoft.com/office/drawing/2014/main" id="{71A8923D-952E-459F-92C0-CCE4C5E45F88}"/>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a:extLst>
                <a:ext uri="{FF2B5EF4-FFF2-40B4-BE49-F238E27FC236}">
                  <a16:creationId xmlns:a16="http://schemas.microsoft.com/office/drawing/2014/main" id="{7654DCD4-7920-4D83-8D7F-6D3A71A169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9385467" y="3247473"/>
              <a:ext cx="530600" cy="530600"/>
            </a:xfrm>
            <a:prstGeom prst="rect">
              <a:avLst/>
            </a:prstGeom>
          </p:spPr>
        </p:pic>
      </p:grpSp>
      <p:grpSp>
        <p:nvGrpSpPr>
          <p:cNvPr id="48" name="Group 47">
            <a:extLst>
              <a:ext uri="{FF2B5EF4-FFF2-40B4-BE49-F238E27FC236}">
                <a16:creationId xmlns:a16="http://schemas.microsoft.com/office/drawing/2014/main" id="{7A67CF96-B24C-4BAD-8466-B32ECC2753A1}"/>
              </a:ext>
            </a:extLst>
          </p:cNvPr>
          <p:cNvGrpSpPr/>
          <p:nvPr/>
        </p:nvGrpSpPr>
        <p:grpSpPr>
          <a:xfrm>
            <a:off x="-7985197" y="0"/>
            <a:ext cx="9574094" cy="6858000"/>
            <a:chOff x="491575" y="0"/>
            <a:chExt cx="9574094" cy="6858000"/>
          </a:xfrm>
        </p:grpSpPr>
        <p:sp>
          <p:nvSpPr>
            <p:cNvPr id="49" name="Rectangle 48">
              <a:extLst>
                <a:ext uri="{FF2B5EF4-FFF2-40B4-BE49-F238E27FC236}">
                  <a16:creationId xmlns:a16="http://schemas.microsoft.com/office/drawing/2014/main" id="{8B7B7434-49BE-47D6-BAE6-9B9134F0EC8C}"/>
                </a:ext>
              </a:extLst>
            </p:cNvPr>
            <p:cNvSpPr/>
            <p:nvPr/>
          </p:nvSpPr>
          <p:spPr>
            <a:xfrm>
              <a:off x="491575" y="0"/>
              <a:ext cx="957409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80296C0-D397-432D-B5A1-CA7DA186EB14}"/>
                </a:ext>
              </a:extLst>
            </p:cNvPr>
            <p:cNvSpPr/>
            <p:nvPr/>
          </p:nvSpPr>
          <p:spPr>
            <a:xfrm>
              <a:off x="8897260"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D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82">
              <a:extLst>
                <a:ext uri="{FF2B5EF4-FFF2-40B4-BE49-F238E27FC236}">
                  <a16:creationId xmlns:a16="http://schemas.microsoft.com/office/drawing/2014/main" id="{7FD4AAEC-83E5-4832-BEA2-517A195B2A7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8992269" y="3247473"/>
              <a:ext cx="530600" cy="530600"/>
            </a:xfrm>
            <a:prstGeom prst="rect">
              <a:avLst/>
            </a:prstGeom>
          </p:spPr>
        </p:pic>
      </p:grpSp>
      <p:sp>
        <p:nvSpPr>
          <p:cNvPr id="84" name="Rectangle 83">
            <a:extLst>
              <a:ext uri="{FF2B5EF4-FFF2-40B4-BE49-F238E27FC236}">
                <a16:creationId xmlns:a16="http://schemas.microsoft.com/office/drawing/2014/main"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FA452EB0-3109-45BB-9389-19F84818FE30}"/>
              </a:ext>
            </a:extLst>
          </p:cNvPr>
          <p:cNvGrpSpPr/>
          <p:nvPr/>
        </p:nvGrpSpPr>
        <p:grpSpPr>
          <a:xfrm>
            <a:off x="-7638543" y="-1"/>
            <a:ext cx="8692331" cy="6858000"/>
            <a:chOff x="718505" y="-1"/>
            <a:chExt cx="8692331" cy="6858000"/>
          </a:xfrm>
        </p:grpSpPr>
        <p:sp>
          <p:nvSpPr>
            <p:cNvPr id="86" name="Rectangle 85">
              <a:extLst>
                <a:ext uri="{FF2B5EF4-FFF2-40B4-BE49-F238E27FC236}">
                  <a16:creationId xmlns:a16="http://schemas.microsoft.com/office/drawing/2014/main" id="{DF941D0C-24DA-4E77-BE08-34D6F94BD6FB}"/>
                </a:ext>
              </a:extLst>
            </p:cNvPr>
            <p:cNvSpPr/>
            <p:nvPr/>
          </p:nvSpPr>
          <p:spPr>
            <a:xfrm>
              <a:off x="718505" y="-1"/>
              <a:ext cx="869233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09747D82-077A-45F5-8822-6A7F978E7845}"/>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2C48F6F2-7791-4D91-ADEC-77FE8FA739E3}"/>
              </a:ext>
            </a:extLst>
          </p:cNvPr>
          <p:cNvGrpSpPr/>
          <p:nvPr/>
        </p:nvGrpSpPr>
        <p:grpSpPr>
          <a:xfrm>
            <a:off x="-9413339" y="0"/>
            <a:ext cx="9841707" cy="6858000"/>
            <a:chOff x="-9337032" y="-1"/>
            <a:chExt cx="9923504" cy="6858000"/>
          </a:xfrm>
        </p:grpSpPr>
        <p:sp>
          <p:nvSpPr>
            <p:cNvPr id="91" name="Rectangle 90">
              <a:extLst>
                <a:ext uri="{FF2B5EF4-FFF2-40B4-BE49-F238E27FC236}">
                  <a16:creationId xmlns:a16="http://schemas.microsoft.com/office/drawing/2014/main" id="{F8ED37E9-9873-442F-9B7C-7F4BC1A8F51E}"/>
                </a:ext>
              </a:extLst>
            </p:cNvPr>
            <p:cNvSpPr/>
            <p:nvPr/>
          </p:nvSpPr>
          <p:spPr>
            <a:xfrm>
              <a:off x="-9337032" y="-1"/>
              <a:ext cx="9923504"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2E020DE-B46A-4F47-97AB-BB6C9038FA2E}"/>
                </a:ext>
              </a:extLst>
            </p:cNvPr>
            <p:cNvSpPr/>
            <p:nvPr/>
          </p:nvSpPr>
          <p:spPr>
            <a:xfrm>
              <a:off x="-583916" y="227512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00A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4" name="Picture 93">
              <a:extLst>
                <a:ext uri="{FF2B5EF4-FFF2-40B4-BE49-F238E27FC236}">
                  <a16:creationId xmlns:a16="http://schemas.microsoft.com/office/drawing/2014/main" id="{A04E2F48-2025-4003-B590-1DD95771063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312793" y="3177365"/>
              <a:ext cx="530600" cy="530600"/>
            </a:xfrm>
            <a:prstGeom prst="rect">
              <a:avLst/>
            </a:prstGeom>
          </p:spPr>
        </p:pic>
      </p:grpSp>
      <p:grpSp>
        <p:nvGrpSpPr>
          <p:cNvPr id="6" name="Group 5"/>
          <p:cNvGrpSpPr/>
          <p:nvPr/>
        </p:nvGrpSpPr>
        <p:grpSpPr>
          <a:xfrm>
            <a:off x="5586223" y="1518554"/>
            <a:ext cx="1591582" cy="1866900"/>
            <a:chOff x="5586223" y="1518554"/>
            <a:chExt cx="1591582" cy="1866900"/>
          </a:xfrm>
        </p:grpSpPr>
        <p:sp>
          <p:nvSpPr>
            <p:cNvPr id="101" name="Rectangle: Top Corners Rounded 100">
              <a:extLst>
                <a:ext uri="{FF2B5EF4-FFF2-40B4-BE49-F238E27FC236}">
                  <a16:creationId xmlns:a16="http://schemas.microsoft.com/office/drawing/2014/main" id="{E792FABC-AA8F-4748-B8FA-DBB9112863AC}"/>
                </a:ext>
              </a:extLst>
            </p:cNvPr>
            <p:cNvSpPr/>
            <p:nvPr/>
          </p:nvSpPr>
          <p:spPr>
            <a:xfrm>
              <a:off x="5586223" y="1518554"/>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ECB41C1-3E79-45AA-B100-38C9E092C776}"/>
                </a:ext>
              </a:extLst>
            </p:cNvPr>
            <p:cNvSpPr txBox="1"/>
            <p:nvPr/>
          </p:nvSpPr>
          <p:spPr>
            <a:xfrm>
              <a:off x="5934797" y="187260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3</a:t>
              </a:r>
              <a:endParaRPr lang="en-US" sz="6000" b="1" dirty="0">
                <a:solidFill>
                  <a:srgbClr val="E6E7E9"/>
                </a:solidFill>
                <a:latin typeface="Tw Cen MT" panose="020B0602020104020603" pitchFamily="34" charset="0"/>
              </a:endParaRPr>
            </a:p>
          </p:txBody>
        </p:sp>
      </p:grpSp>
      <p:sp>
        <p:nvSpPr>
          <p:cNvPr id="109" name="Freeform: Shape 108">
            <a:extLst>
              <a:ext uri="{FF2B5EF4-FFF2-40B4-BE49-F238E27FC236}">
                <a16:creationId xmlns:a16="http://schemas.microsoft.com/office/drawing/2014/main" id="{406A5A75-24F0-496A-82D6-E2B37B100BBD}"/>
              </a:ext>
            </a:extLst>
          </p:cNvPr>
          <p:cNvSpPr/>
          <p:nvPr/>
        </p:nvSpPr>
        <p:spPr>
          <a:xfrm flipV="1">
            <a:off x="5586223"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860A9D1F-EDAE-418D-A3C8-F8109A2B052A}"/>
              </a:ext>
            </a:extLst>
          </p:cNvPr>
          <p:cNvGrpSpPr/>
          <p:nvPr/>
        </p:nvGrpSpPr>
        <p:grpSpPr>
          <a:xfrm>
            <a:off x="5572502" y="3146196"/>
            <a:ext cx="1591582" cy="1263492"/>
            <a:chOff x="3977674" y="3837442"/>
            <a:chExt cx="1591582" cy="1263492"/>
          </a:xfrm>
        </p:grpSpPr>
        <p:sp>
          <p:nvSpPr>
            <p:cNvPr id="118" name="TextBox 117">
              <a:extLst>
                <a:ext uri="{FF2B5EF4-FFF2-40B4-BE49-F238E27FC236}">
                  <a16:creationId xmlns:a16="http://schemas.microsoft.com/office/drawing/2014/main" id="{91705BAF-DCDA-4FDC-8DA1-1FBA870AE5C8}"/>
                </a:ext>
              </a:extLst>
            </p:cNvPr>
            <p:cNvSpPr txBox="1"/>
            <p:nvPr/>
          </p:nvSpPr>
          <p:spPr>
            <a:xfrm>
              <a:off x="3977674" y="3837442"/>
              <a:ext cx="1591582" cy="338554"/>
            </a:xfrm>
            <a:prstGeom prst="rect">
              <a:avLst/>
            </a:prstGeom>
            <a:noFill/>
          </p:spPr>
          <p:txBody>
            <a:bodyPr wrap="square" rtlCol="0">
              <a:spAutoFit/>
            </a:bodyPr>
            <a:lstStyle/>
            <a:p>
              <a:pPr algn="ctr"/>
              <a:r>
                <a:rPr lang="en-US" sz="1600" b="1" dirty="0" smtClean="0">
                  <a:solidFill>
                    <a:srgbClr val="52CBBE"/>
                  </a:solidFill>
                  <a:latin typeface="Tw Cen MT" panose="020B0602020104020603" pitchFamily="34" charset="0"/>
                </a:rPr>
                <a:t>Fin Capacities</a:t>
              </a:r>
              <a:endParaRPr lang="en-US" sz="1600" b="1" dirty="0">
                <a:solidFill>
                  <a:srgbClr val="52CBBE"/>
                </a:solidFill>
                <a:latin typeface="Tw Cen MT" panose="020B0602020104020603" pitchFamily="34" charset="0"/>
              </a:endParaRPr>
            </a:p>
          </p:txBody>
        </p:sp>
        <p:sp>
          <p:nvSpPr>
            <p:cNvPr id="119" name="TextBox 118">
              <a:extLst>
                <a:ext uri="{FF2B5EF4-FFF2-40B4-BE49-F238E27FC236}">
                  <a16:creationId xmlns:a16="http://schemas.microsoft.com/office/drawing/2014/main" id="{BBD17202-B0A7-4912-9A5D-8F55518824B3}"/>
                </a:ext>
              </a:extLst>
            </p:cNvPr>
            <p:cNvSpPr txBox="1"/>
            <p:nvPr/>
          </p:nvSpPr>
          <p:spPr>
            <a:xfrm>
              <a:off x="3977674" y="4146827"/>
              <a:ext cx="1591582" cy="954107"/>
            </a:xfrm>
            <a:prstGeom prst="rect">
              <a:avLst/>
            </a:prstGeom>
            <a:noFill/>
          </p:spPr>
          <p:txBody>
            <a:bodyPr wrap="square" rtlCol="0">
              <a:spAutoFit/>
            </a:bodyPr>
            <a:lstStyle/>
            <a:p>
              <a:pPr algn="ctr"/>
              <a:r>
                <a:rPr lang="en-US" sz="1400" b="1" dirty="0" smtClean="0">
                  <a:solidFill>
                    <a:srgbClr val="A6A6A6"/>
                  </a:solidFill>
                  <a:latin typeface="Tw Cen MT" panose="020B0602020104020603" pitchFamily="34" charset="0"/>
                </a:rPr>
                <a:t>Main sources of funding </a:t>
              </a:r>
              <a:r>
                <a:rPr lang="en-US" sz="1400" b="1" dirty="0">
                  <a:solidFill>
                    <a:srgbClr val="A6A6A6"/>
                  </a:solidFill>
                  <a:latin typeface="Tw Cen MT" panose="020B0602020104020603" pitchFamily="34" charset="0"/>
                </a:rPr>
                <a:t>&amp; alternative forms of revenues</a:t>
              </a:r>
            </a:p>
          </p:txBody>
        </p:sp>
      </p:grpSp>
      <p:grpSp>
        <p:nvGrpSpPr>
          <p:cNvPr id="104" name="Group 103">
            <a:extLst>
              <a:ext uri="{FF2B5EF4-FFF2-40B4-BE49-F238E27FC236}">
                <a16:creationId xmlns:a16="http://schemas.microsoft.com/office/drawing/2014/main" id="{A87830BE-EEF7-4034-8ABE-3212DB467DB4}"/>
              </a:ext>
            </a:extLst>
          </p:cNvPr>
          <p:cNvGrpSpPr/>
          <p:nvPr/>
        </p:nvGrpSpPr>
        <p:grpSpPr>
          <a:xfrm>
            <a:off x="7243406" y="1505639"/>
            <a:ext cx="1591582" cy="1866900"/>
            <a:chOff x="1494518" y="2209800"/>
            <a:chExt cx="1591582" cy="1866900"/>
          </a:xfrm>
          <a:solidFill>
            <a:schemeClr val="bg1">
              <a:lumMod val="50000"/>
            </a:schemeClr>
          </a:solidFill>
        </p:grpSpPr>
        <p:sp>
          <p:nvSpPr>
            <p:cNvPr id="105" name="Rectangle: Top Corners Rounded 104">
              <a:extLst>
                <a:ext uri="{FF2B5EF4-FFF2-40B4-BE49-F238E27FC236}">
                  <a16:creationId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236675CF-5B12-4D6B-8C03-F29656450255}"/>
                </a:ext>
              </a:extLst>
            </p:cNvPr>
            <p:cNvSpPr txBox="1"/>
            <p:nvPr/>
          </p:nvSpPr>
          <p:spPr>
            <a:xfrm>
              <a:off x="1843092" y="2563851"/>
              <a:ext cx="894432" cy="1015663"/>
            </a:xfrm>
            <a:prstGeom prst="rect">
              <a:avLst/>
            </a:prstGeom>
            <a:grpFill/>
          </p:spPr>
          <p:txBody>
            <a:bodyPr wrap="square" rtlCol="0">
              <a:spAutoFit/>
            </a:bodyPr>
            <a:lstStyle/>
            <a:p>
              <a:pPr algn="ctr"/>
              <a:r>
                <a:rPr lang="en-US" sz="6000" b="1" dirty="0" smtClean="0">
                  <a:solidFill>
                    <a:srgbClr val="E6E7E9"/>
                  </a:solidFill>
                  <a:latin typeface="Tw Cen MT" panose="020B0602020104020603" pitchFamily="34" charset="0"/>
                </a:rPr>
                <a:t>4</a:t>
              </a:r>
              <a:endParaRPr lang="en-US" sz="6000" b="1" dirty="0">
                <a:solidFill>
                  <a:srgbClr val="E6E7E9"/>
                </a:solidFill>
                <a:latin typeface="Tw Cen MT" panose="020B0602020104020603" pitchFamily="34" charset="0"/>
              </a:endParaRPr>
            </a:p>
          </p:txBody>
        </p:sp>
      </p:grpSp>
      <p:sp>
        <p:nvSpPr>
          <p:cNvPr id="108" name="Freeform: Shape 107">
            <a:extLst>
              <a:ext uri="{FF2B5EF4-FFF2-40B4-BE49-F238E27FC236}">
                <a16:creationId xmlns:a16="http://schemas.microsoft.com/office/drawing/2014/main" id="{48958204-CE05-4E79-AC55-C76FBB79E37F}"/>
              </a:ext>
            </a:extLst>
          </p:cNvPr>
          <p:cNvSpPr/>
          <p:nvPr/>
        </p:nvSpPr>
        <p:spPr>
          <a:xfrm flipV="1">
            <a:off x="7232673" y="2439089"/>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8D94F991-2744-4D5C-BE57-A0C261539D2C}"/>
              </a:ext>
            </a:extLst>
          </p:cNvPr>
          <p:cNvGrpSpPr/>
          <p:nvPr/>
        </p:nvGrpSpPr>
        <p:grpSpPr>
          <a:xfrm>
            <a:off x="7237737" y="3133281"/>
            <a:ext cx="1591582" cy="1048049"/>
            <a:chOff x="1488849" y="3837442"/>
            <a:chExt cx="1591582" cy="1048049"/>
          </a:xfrm>
        </p:grpSpPr>
        <p:sp>
          <p:nvSpPr>
            <p:cNvPr id="115" name="TextBox 114">
              <a:extLst>
                <a:ext uri="{FF2B5EF4-FFF2-40B4-BE49-F238E27FC236}">
                  <a16:creationId xmlns:a16="http://schemas.microsoft.com/office/drawing/2014/main" id="{8721CE74-40AC-4223-B129-B3A270C7429B}"/>
                </a:ext>
              </a:extLst>
            </p:cNvPr>
            <p:cNvSpPr txBox="1"/>
            <p:nvPr/>
          </p:nvSpPr>
          <p:spPr>
            <a:xfrm>
              <a:off x="1488849" y="3837442"/>
              <a:ext cx="1591582" cy="338554"/>
            </a:xfrm>
            <a:prstGeom prst="rect">
              <a:avLst/>
            </a:prstGeom>
            <a:noFill/>
          </p:spPr>
          <p:txBody>
            <a:bodyPr wrap="square" rtlCol="0">
              <a:spAutoFit/>
            </a:bodyPr>
            <a:lstStyle/>
            <a:p>
              <a:pPr algn="ctr"/>
              <a:r>
                <a:rPr lang="en-US" sz="1600" b="1" dirty="0">
                  <a:solidFill>
                    <a:schemeClr val="bg1">
                      <a:lumMod val="50000"/>
                    </a:schemeClr>
                  </a:solidFill>
                  <a:latin typeface="Tw Cen MT" panose="020B0602020104020603" pitchFamily="34" charset="0"/>
                </a:rPr>
                <a:t>Support to SDGs</a:t>
              </a:r>
            </a:p>
          </p:txBody>
        </p:sp>
        <p:sp>
          <p:nvSpPr>
            <p:cNvPr id="116" name="TextBox 115">
              <a:extLst>
                <a:ext uri="{FF2B5EF4-FFF2-40B4-BE49-F238E27FC236}">
                  <a16:creationId xmlns:a16="http://schemas.microsoft.com/office/drawing/2014/main" id="{FC94FF53-E358-452A-A5CE-3296318ABBE9}"/>
                </a:ext>
              </a:extLst>
            </p:cNvPr>
            <p:cNvSpPr txBox="1"/>
            <p:nvPr/>
          </p:nvSpPr>
          <p:spPr>
            <a:xfrm>
              <a:off x="1488849" y="4146827"/>
              <a:ext cx="1591582" cy="738664"/>
            </a:xfrm>
            <a:prstGeom prst="rect">
              <a:avLst/>
            </a:prstGeom>
            <a:noFill/>
          </p:spPr>
          <p:txBody>
            <a:bodyPr wrap="square" rtlCol="0">
              <a:spAutoFit/>
            </a:bodyPr>
            <a:lstStyle/>
            <a:p>
              <a:pPr algn="ctr"/>
              <a:r>
                <a:rPr lang="en-US" sz="1400" b="1" dirty="0" smtClean="0">
                  <a:solidFill>
                    <a:srgbClr val="A6A6A6"/>
                  </a:solidFill>
                  <a:latin typeface="Tw Cen MT" panose="020B0602020104020603" pitchFamily="34" charset="0"/>
                </a:rPr>
                <a:t>Specific role of </a:t>
              </a:r>
              <a:r>
                <a:rPr lang="en-US" sz="1400" b="1" dirty="0" err="1" smtClean="0">
                  <a:solidFill>
                    <a:srgbClr val="A6A6A6"/>
                  </a:solidFill>
                  <a:latin typeface="Tw Cen MT" panose="020B0602020104020603" pitchFamily="34" charset="0"/>
                </a:rPr>
                <a:t>CSO</a:t>
              </a:r>
              <a:r>
                <a:rPr lang="en-US" sz="1400" b="1" dirty="0" smtClean="0">
                  <a:solidFill>
                    <a:srgbClr val="A6A6A6"/>
                  </a:solidFill>
                  <a:latin typeface="Tw Cen MT" panose="020B0602020104020603" pitchFamily="34" charset="0"/>
                </a:rPr>
                <a:t> contribution for each SDG</a:t>
              </a:r>
              <a:endParaRPr lang="en-US" sz="1400" b="1" dirty="0">
                <a:solidFill>
                  <a:srgbClr val="A6A6A6"/>
                </a:solidFill>
                <a:latin typeface="Tw Cen MT" panose="020B0602020104020603" pitchFamily="34" charset="0"/>
              </a:endParaRPr>
            </a:p>
          </p:txBody>
        </p:sp>
      </p:grpSp>
      <p:pic>
        <p:nvPicPr>
          <p:cNvPr id="3" name="Picture 2">
            <a:extLst>
              <a:ext uri="{FF2B5EF4-FFF2-40B4-BE49-F238E27FC236}">
                <a16:creationId xmlns:a16="http://schemas.microsoft.com/office/drawing/2014/main" id="{D1E1EB09-3B7F-4AD1-85F5-A963B8B7D487}"/>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622369" y="4565184"/>
            <a:ext cx="894354" cy="894352"/>
          </a:xfrm>
          <a:prstGeom prst="rect">
            <a:avLst/>
          </a:prstGeom>
        </p:spPr>
      </p:pic>
      <p:pic>
        <p:nvPicPr>
          <p:cNvPr id="7" name="Picture 6">
            <a:extLst>
              <a:ext uri="{FF2B5EF4-FFF2-40B4-BE49-F238E27FC236}">
                <a16:creationId xmlns:a16="http://schemas.microsoft.com/office/drawing/2014/main" id="{14331A99-A934-4099-9190-67078252B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391" y="4558200"/>
            <a:ext cx="897858" cy="897856"/>
          </a:xfrm>
          <a:prstGeom prst="rect">
            <a:avLst/>
          </a:prstGeom>
        </p:spPr>
      </p:pic>
      <p:grpSp>
        <p:nvGrpSpPr>
          <p:cNvPr id="96" name="Group 95">
            <a:extLst>
              <a:ext uri="{FF2B5EF4-FFF2-40B4-BE49-F238E27FC236}">
                <a16:creationId xmlns:a16="http://schemas.microsoft.com/office/drawing/2014/main" id="{183EA2CA-A17F-4A6A-AC3E-6F8757F77880}"/>
              </a:ext>
            </a:extLst>
          </p:cNvPr>
          <p:cNvGrpSpPr/>
          <p:nvPr/>
        </p:nvGrpSpPr>
        <p:grpSpPr>
          <a:xfrm>
            <a:off x="8943499" y="1496054"/>
            <a:ext cx="1591582" cy="1866900"/>
            <a:chOff x="6488272" y="2209800"/>
            <a:chExt cx="1591582" cy="1866900"/>
          </a:xfrm>
        </p:grpSpPr>
        <p:sp>
          <p:nvSpPr>
            <p:cNvPr id="97" name="Rectangle: Top Corners Rounded 96">
              <a:extLst>
                <a:ext uri="{FF2B5EF4-FFF2-40B4-BE49-F238E27FC236}">
                  <a16:creationId xmlns:a16="http://schemas.microsoft.com/office/drawing/2014/main" id="{225A95EB-3596-4C52-91EE-39023E85BE2D}"/>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74F68486-5533-4B47-B6BA-92533CBB4036}"/>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5</a:t>
              </a:r>
            </a:p>
          </p:txBody>
        </p:sp>
      </p:grpSp>
      <p:sp>
        <p:nvSpPr>
          <p:cNvPr id="110" name="Freeform: Shape 109">
            <a:extLst>
              <a:ext uri="{FF2B5EF4-FFF2-40B4-BE49-F238E27FC236}">
                <a16:creationId xmlns:a16="http://schemas.microsoft.com/office/drawing/2014/main" id="{B8C3E14B-EBB2-49A7-9A4E-9C6AFAF9A364}"/>
              </a:ext>
            </a:extLst>
          </p:cNvPr>
          <p:cNvSpPr/>
          <p:nvPr/>
        </p:nvSpPr>
        <p:spPr>
          <a:xfrm flipV="1">
            <a:off x="8943499" y="24295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1F66AC79-730F-4E07-974E-4F08542F2C4A}"/>
              </a:ext>
            </a:extLst>
          </p:cNvPr>
          <p:cNvGrpSpPr/>
          <p:nvPr/>
        </p:nvGrpSpPr>
        <p:grpSpPr>
          <a:xfrm>
            <a:off x="8943499" y="3077676"/>
            <a:ext cx="1603236" cy="1719354"/>
            <a:chOff x="6488272" y="3837442"/>
            <a:chExt cx="1603236" cy="1719354"/>
          </a:xfrm>
        </p:grpSpPr>
        <p:sp>
          <p:nvSpPr>
            <p:cNvPr id="121" name="TextBox 120">
              <a:extLst>
                <a:ext uri="{FF2B5EF4-FFF2-40B4-BE49-F238E27FC236}">
                  <a16:creationId xmlns:a16="http://schemas.microsoft.com/office/drawing/2014/main" id="{D025EBC6-5731-4D97-B58C-0E0C20D47817}"/>
                </a:ext>
              </a:extLst>
            </p:cNvPr>
            <p:cNvSpPr txBox="1"/>
            <p:nvPr/>
          </p:nvSpPr>
          <p:spPr>
            <a:xfrm>
              <a:off x="6488272" y="3837442"/>
              <a:ext cx="1591582" cy="523220"/>
            </a:xfrm>
            <a:prstGeom prst="rect">
              <a:avLst/>
            </a:prstGeom>
            <a:noFill/>
          </p:spPr>
          <p:txBody>
            <a:bodyPr wrap="square" rtlCol="0">
              <a:spAutoFit/>
            </a:bodyPr>
            <a:lstStyle/>
            <a:p>
              <a:pPr algn="ctr"/>
              <a:r>
                <a:rPr lang="en-US" sz="1400" b="1" dirty="0" smtClean="0">
                  <a:solidFill>
                    <a:srgbClr val="FEC630"/>
                  </a:solidFill>
                  <a:latin typeface="Tw Cen MT" panose="020B0602020104020603" pitchFamily="34" charset="0"/>
                </a:rPr>
                <a:t>Beneficiaries </a:t>
              </a:r>
              <a:r>
                <a:rPr lang="en-US" sz="1400" b="1" dirty="0">
                  <a:solidFill>
                    <a:srgbClr val="FEC630"/>
                  </a:solidFill>
                  <a:latin typeface="Tw Cen MT" panose="020B0602020104020603" pitchFamily="34" charset="0"/>
                </a:rPr>
                <a:t>of </a:t>
              </a:r>
              <a:r>
                <a:rPr lang="en-US" sz="1400" b="1" dirty="0" err="1" smtClean="0">
                  <a:solidFill>
                    <a:srgbClr val="FEC630"/>
                  </a:solidFill>
                  <a:latin typeface="Tw Cen MT" panose="020B0602020104020603" pitchFamily="34" charset="0"/>
                </a:rPr>
                <a:t>CSOs</a:t>
              </a:r>
              <a:r>
                <a:rPr lang="en-US" sz="1400" b="1" dirty="0" smtClean="0">
                  <a:solidFill>
                    <a:srgbClr val="FEC630"/>
                  </a:solidFill>
                  <a:latin typeface="Tw Cen MT" panose="020B0602020104020603" pitchFamily="34" charset="0"/>
                </a:rPr>
                <a:t> </a:t>
              </a:r>
              <a:endParaRPr lang="en-US" sz="1400" b="1" dirty="0">
                <a:solidFill>
                  <a:srgbClr val="FEC630"/>
                </a:solidFill>
                <a:latin typeface="Tw Cen MT" panose="020B0602020104020603" pitchFamily="34" charset="0"/>
              </a:endParaRPr>
            </a:p>
          </p:txBody>
        </p:sp>
        <p:sp>
          <p:nvSpPr>
            <p:cNvPr id="122" name="TextBox 121">
              <a:extLst>
                <a:ext uri="{FF2B5EF4-FFF2-40B4-BE49-F238E27FC236}">
                  <a16:creationId xmlns:a16="http://schemas.microsoft.com/office/drawing/2014/main" id="{B38973E8-8FEC-48EF-89C3-A1086AD31515}"/>
                </a:ext>
              </a:extLst>
            </p:cNvPr>
            <p:cNvSpPr txBox="1"/>
            <p:nvPr/>
          </p:nvSpPr>
          <p:spPr>
            <a:xfrm>
              <a:off x="6499926" y="4264134"/>
              <a:ext cx="1591582" cy="1292662"/>
            </a:xfrm>
            <a:prstGeom prst="rect">
              <a:avLst/>
            </a:prstGeom>
            <a:noFill/>
          </p:spPr>
          <p:txBody>
            <a:bodyPr wrap="square" rtlCol="0">
              <a:spAutoFit/>
            </a:bodyPr>
            <a:lstStyle/>
            <a:p>
              <a:pPr algn="ctr"/>
              <a:r>
                <a:rPr lang="en-US" sz="1300" b="1" dirty="0" smtClean="0">
                  <a:solidFill>
                    <a:srgbClr val="A6A6A6"/>
                  </a:solidFill>
                  <a:latin typeface="Tw Cen MT" panose="020B0602020104020603" pitchFamily="34" charset="0"/>
                </a:rPr>
                <a:t>Types of beneficiaries </a:t>
              </a:r>
              <a:r>
                <a:rPr lang="en-US" sz="1300" b="1" dirty="0">
                  <a:solidFill>
                    <a:srgbClr val="A6A6A6"/>
                  </a:solidFill>
                  <a:latin typeface="Tw Cen MT" panose="020B0602020104020603" pitchFamily="34" charset="0"/>
                </a:rPr>
                <a:t>of </a:t>
              </a:r>
              <a:r>
                <a:rPr lang="en-US" sz="1300" b="1" dirty="0" err="1">
                  <a:solidFill>
                    <a:srgbClr val="A6A6A6"/>
                  </a:solidFill>
                  <a:latin typeface="Tw Cen MT" panose="020B0602020104020603" pitchFamily="34" charset="0"/>
                </a:rPr>
                <a:t>CSOs</a:t>
              </a:r>
              <a:r>
                <a:rPr lang="en-US" sz="1300" b="1" dirty="0" smtClean="0">
                  <a:solidFill>
                    <a:srgbClr val="A6A6A6"/>
                  </a:solidFill>
                  <a:latin typeface="Tw Cen MT" panose="020B0602020104020603" pitchFamily="34" charset="0"/>
                </a:rPr>
                <a:t>’&amp; </a:t>
              </a:r>
              <a:r>
                <a:rPr lang="en-US" sz="1300" b="1" dirty="0">
                  <a:solidFill>
                    <a:srgbClr val="A6A6A6"/>
                  </a:solidFill>
                  <a:latin typeface="Tw Cen MT" panose="020B0602020104020603" pitchFamily="34" charset="0"/>
                </a:rPr>
                <a:t>activities related to skills development </a:t>
              </a:r>
              <a:r>
                <a:rPr lang="en-US" sz="1300" b="1" dirty="0" smtClean="0">
                  <a:solidFill>
                    <a:srgbClr val="A6A6A6"/>
                  </a:solidFill>
                  <a:latin typeface="Tw Cen MT" panose="020B0602020104020603" pitchFamily="34" charset="0"/>
                </a:rPr>
                <a:t>areas </a:t>
              </a:r>
              <a:r>
                <a:rPr lang="en-US" sz="1300" b="1" dirty="0">
                  <a:solidFill>
                    <a:srgbClr val="A6A6A6"/>
                  </a:solidFill>
                  <a:latin typeface="Tw Cen MT" panose="020B0602020104020603" pitchFamily="34" charset="0"/>
                </a:rPr>
                <a:t>of support</a:t>
              </a:r>
            </a:p>
          </p:txBody>
        </p:sp>
      </p:grpSp>
      <p:pic>
        <p:nvPicPr>
          <p:cNvPr id="9" name="Picture 8">
            <a:extLst>
              <a:ext uri="{FF2B5EF4-FFF2-40B4-BE49-F238E27FC236}">
                <a16:creationId xmlns:a16="http://schemas.microsoft.com/office/drawing/2014/main" id="{F5285DFE-7CB0-4F85-899B-F151E785F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6061" y="4548576"/>
            <a:ext cx="907482" cy="907480"/>
          </a:xfrm>
          <a:prstGeom prst="rect">
            <a:avLst/>
          </a:prstGeom>
        </p:spPr>
      </p:pic>
      <p:grpSp>
        <p:nvGrpSpPr>
          <p:cNvPr id="62" name="Group 61">
            <a:extLst>
              <a:ext uri="{FF2B5EF4-FFF2-40B4-BE49-F238E27FC236}">
                <a16:creationId xmlns:a16="http://schemas.microsoft.com/office/drawing/2014/main" id="{A87830BE-EEF7-4034-8ABE-3212DB467DB4}"/>
              </a:ext>
            </a:extLst>
          </p:cNvPr>
          <p:cNvGrpSpPr/>
          <p:nvPr/>
        </p:nvGrpSpPr>
        <p:grpSpPr>
          <a:xfrm>
            <a:off x="2201026" y="1543611"/>
            <a:ext cx="1591582" cy="1866900"/>
            <a:chOff x="1494518" y="2209800"/>
            <a:chExt cx="1591582" cy="1866900"/>
          </a:xfrm>
        </p:grpSpPr>
        <p:sp>
          <p:nvSpPr>
            <p:cNvPr id="68" name="Rectangle: Top Corners Rounded 104">
              <a:extLst>
                <a:ext uri="{FF2B5EF4-FFF2-40B4-BE49-F238E27FC236}">
                  <a16:creationId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36675CF-5B12-4D6B-8C03-F29656450255}"/>
                </a:ext>
              </a:extLst>
            </p:cNvPr>
            <p:cNvSpPr txBox="1"/>
            <p:nvPr/>
          </p:nvSpPr>
          <p:spPr>
            <a:xfrm>
              <a:off x="184309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grpSp>
      <p:sp>
        <p:nvSpPr>
          <p:cNvPr id="63" name="Freeform: Shape 107">
            <a:extLst>
              <a:ext uri="{FF2B5EF4-FFF2-40B4-BE49-F238E27FC236}">
                <a16:creationId xmlns:a16="http://schemas.microsoft.com/office/drawing/2014/main" id="{48958204-CE05-4E79-AC55-C76FBB79E37F}"/>
              </a:ext>
            </a:extLst>
          </p:cNvPr>
          <p:cNvSpPr/>
          <p:nvPr/>
        </p:nvSpPr>
        <p:spPr>
          <a:xfrm flipV="1">
            <a:off x="2201026" y="2477061"/>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8D94F991-2744-4D5C-BE57-A0C261539D2C}"/>
              </a:ext>
            </a:extLst>
          </p:cNvPr>
          <p:cNvGrpSpPr/>
          <p:nvPr/>
        </p:nvGrpSpPr>
        <p:grpSpPr>
          <a:xfrm>
            <a:off x="2195357" y="3171253"/>
            <a:ext cx="1591582" cy="1048049"/>
            <a:chOff x="1488849" y="3837442"/>
            <a:chExt cx="1591582" cy="1048049"/>
          </a:xfrm>
        </p:grpSpPr>
        <p:sp>
          <p:nvSpPr>
            <p:cNvPr id="66" name="TextBox 65">
              <a:extLst>
                <a:ext uri="{FF2B5EF4-FFF2-40B4-BE49-F238E27FC236}">
                  <a16:creationId xmlns:a16="http://schemas.microsoft.com/office/drawing/2014/main" id="{8721CE74-40AC-4223-B129-B3A270C7429B}"/>
                </a:ext>
              </a:extLst>
            </p:cNvPr>
            <p:cNvSpPr txBox="1"/>
            <p:nvPr/>
          </p:nvSpPr>
          <p:spPr>
            <a:xfrm>
              <a:off x="1488849" y="3837442"/>
              <a:ext cx="1591582" cy="369332"/>
            </a:xfrm>
            <a:prstGeom prst="rect">
              <a:avLst/>
            </a:prstGeom>
            <a:noFill/>
          </p:spPr>
          <p:txBody>
            <a:bodyPr wrap="square" rtlCol="0">
              <a:spAutoFit/>
            </a:bodyPr>
            <a:lstStyle/>
            <a:p>
              <a:pPr algn="ctr"/>
              <a:r>
                <a:rPr lang="en-US" b="1" dirty="0">
                  <a:solidFill>
                    <a:srgbClr val="FF5969"/>
                  </a:solidFill>
                  <a:latin typeface="Tw Cen MT" panose="020B0602020104020603" pitchFamily="34" charset="0"/>
                </a:rPr>
                <a:t>Overall Profile</a:t>
              </a:r>
            </a:p>
          </p:txBody>
        </p:sp>
        <p:sp>
          <p:nvSpPr>
            <p:cNvPr id="67" name="TextBox 66">
              <a:extLst>
                <a:ext uri="{FF2B5EF4-FFF2-40B4-BE49-F238E27FC236}">
                  <a16:creationId xmlns:a16="http://schemas.microsoft.com/office/drawing/2014/main" id="{FC94FF53-E358-452A-A5CE-3296318ABBE9}"/>
                </a:ext>
              </a:extLst>
            </p:cNvPr>
            <p:cNvSpPr txBox="1"/>
            <p:nvPr/>
          </p:nvSpPr>
          <p:spPr>
            <a:xfrm>
              <a:off x="1488849" y="4146827"/>
              <a:ext cx="1591582" cy="738664"/>
            </a:xfrm>
            <a:prstGeom prst="rect">
              <a:avLst/>
            </a:prstGeom>
            <a:noFill/>
          </p:spPr>
          <p:txBody>
            <a:bodyPr wrap="square" rtlCol="0">
              <a:spAutoFit/>
            </a:bodyPr>
            <a:lstStyle/>
            <a:p>
              <a:pPr algn="ctr"/>
              <a:r>
                <a:rPr lang="en-US" sz="1400" b="1" dirty="0" smtClean="0">
                  <a:solidFill>
                    <a:srgbClr val="A6A6A6"/>
                  </a:solidFill>
                  <a:latin typeface="Tw Cen MT" panose="020B0602020104020603" pitchFamily="34" charset="0"/>
                </a:rPr>
                <a:t>Level of Operation</a:t>
              </a:r>
            </a:p>
            <a:p>
              <a:pPr algn="ctr"/>
              <a:r>
                <a:rPr lang="en-US" sz="1400" b="1" dirty="0" smtClean="0">
                  <a:solidFill>
                    <a:srgbClr val="A6A6A6"/>
                  </a:solidFill>
                  <a:latin typeface="Tw Cen MT" panose="020B0602020104020603" pitchFamily="34" charset="0"/>
                </a:rPr>
                <a:t>Networks</a:t>
              </a:r>
            </a:p>
            <a:p>
              <a:pPr algn="ctr"/>
              <a:r>
                <a:rPr lang="en-US" sz="1400" b="1" dirty="0" smtClean="0">
                  <a:solidFill>
                    <a:srgbClr val="A6A6A6"/>
                  </a:solidFill>
                  <a:latin typeface="Tw Cen MT" panose="020B0602020104020603" pitchFamily="34" charset="0"/>
                </a:rPr>
                <a:t>Online Presence</a:t>
              </a:r>
              <a:endParaRPr lang="en-US" sz="1400" b="1" dirty="0">
                <a:solidFill>
                  <a:srgbClr val="A6A6A6"/>
                </a:solidFill>
                <a:latin typeface="Tw Cen MT" panose="020B0602020104020603" pitchFamily="34" charset="0"/>
              </a:endParaRPr>
            </a:p>
          </p:txBody>
        </p:sp>
      </p:grpSp>
      <p:pic>
        <p:nvPicPr>
          <p:cNvPr id="65" name="Picture 64">
            <a:extLst>
              <a:ext uri="{FF2B5EF4-FFF2-40B4-BE49-F238E27FC236}">
                <a16:creationId xmlns:a16="http://schemas.microsoft.com/office/drawing/2014/main" id="{D1E1EB09-3B7F-4AD1-85F5-A963B8B7D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084" y="4599271"/>
            <a:ext cx="894354" cy="894352"/>
          </a:xfrm>
          <a:prstGeom prst="rect">
            <a:avLst/>
          </a:prstGeom>
        </p:spPr>
      </p:pic>
      <p:grpSp>
        <p:nvGrpSpPr>
          <p:cNvPr id="72" name="Group 71">
            <a:extLst>
              <a:ext uri="{FF2B5EF4-FFF2-40B4-BE49-F238E27FC236}">
                <a16:creationId xmlns:a16="http://schemas.microsoft.com/office/drawing/2014/main" id="{A87830BE-EEF7-4034-8ABE-3212DB467DB4}"/>
              </a:ext>
            </a:extLst>
          </p:cNvPr>
          <p:cNvGrpSpPr/>
          <p:nvPr/>
        </p:nvGrpSpPr>
        <p:grpSpPr>
          <a:xfrm>
            <a:off x="3919615" y="1528187"/>
            <a:ext cx="1591582" cy="1866900"/>
            <a:chOff x="1494518" y="2209800"/>
            <a:chExt cx="1591582" cy="1866900"/>
          </a:xfrm>
          <a:solidFill>
            <a:schemeClr val="accent6">
              <a:lumMod val="75000"/>
            </a:schemeClr>
          </a:solidFill>
        </p:grpSpPr>
        <p:sp>
          <p:nvSpPr>
            <p:cNvPr id="78" name="Rectangle: Top Corners Rounded 104">
              <a:extLst>
                <a:ext uri="{FF2B5EF4-FFF2-40B4-BE49-F238E27FC236}">
                  <a16:creationId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36675CF-5B12-4D6B-8C03-F29656450255}"/>
                </a:ext>
              </a:extLst>
            </p:cNvPr>
            <p:cNvSpPr txBox="1"/>
            <p:nvPr/>
          </p:nvSpPr>
          <p:spPr>
            <a:xfrm>
              <a:off x="1843092" y="2563851"/>
              <a:ext cx="894432" cy="1015663"/>
            </a:xfrm>
            <a:prstGeom prst="rect">
              <a:avLst/>
            </a:prstGeom>
            <a:grpFill/>
          </p:spPr>
          <p:txBody>
            <a:bodyPr wrap="square" rtlCol="0">
              <a:spAutoFit/>
            </a:bodyPr>
            <a:lstStyle/>
            <a:p>
              <a:pPr algn="ctr"/>
              <a:r>
                <a:rPr lang="en-US" sz="6000" b="1" dirty="0" smtClean="0">
                  <a:solidFill>
                    <a:srgbClr val="E6E7E9"/>
                  </a:solidFill>
                  <a:latin typeface="Tw Cen MT" panose="020B0602020104020603" pitchFamily="34" charset="0"/>
                </a:rPr>
                <a:t>2</a:t>
              </a:r>
              <a:endParaRPr lang="en-US" sz="6000" b="1" dirty="0">
                <a:solidFill>
                  <a:srgbClr val="E6E7E9"/>
                </a:solidFill>
                <a:latin typeface="Tw Cen MT" panose="020B0602020104020603" pitchFamily="34" charset="0"/>
              </a:endParaRPr>
            </a:p>
          </p:txBody>
        </p:sp>
      </p:grpSp>
      <p:sp>
        <p:nvSpPr>
          <p:cNvPr id="73" name="Freeform: Shape 107">
            <a:extLst>
              <a:ext uri="{FF2B5EF4-FFF2-40B4-BE49-F238E27FC236}">
                <a16:creationId xmlns:a16="http://schemas.microsoft.com/office/drawing/2014/main" id="{48958204-CE05-4E79-AC55-C76FBB79E37F}"/>
              </a:ext>
            </a:extLst>
          </p:cNvPr>
          <p:cNvSpPr/>
          <p:nvPr/>
        </p:nvSpPr>
        <p:spPr>
          <a:xfrm flipV="1">
            <a:off x="3908882" y="2461637"/>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D94F991-2744-4D5C-BE57-A0C261539D2C}"/>
              </a:ext>
            </a:extLst>
          </p:cNvPr>
          <p:cNvGrpSpPr/>
          <p:nvPr/>
        </p:nvGrpSpPr>
        <p:grpSpPr>
          <a:xfrm>
            <a:off x="3913946" y="3155829"/>
            <a:ext cx="1591582" cy="1263492"/>
            <a:chOff x="1488849" y="3837442"/>
            <a:chExt cx="1591582" cy="1263492"/>
          </a:xfrm>
        </p:grpSpPr>
        <p:sp>
          <p:nvSpPr>
            <p:cNvPr id="76" name="TextBox 75">
              <a:extLst>
                <a:ext uri="{FF2B5EF4-FFF2-40B4-BE49-F238E27FC236}">
                  <a16:creationId xmlns:a16="http://schemas.microsoft.com/office/drawing/2014/main" id="{8721CE74-40AC-4223-B129-B3A270C7429B}"/>
                </a:ext>
              </a:extLst>
            </p:cNvPr>
            <p:cNvSpPr txBox="1"/>
            <p:nvPr/>
          </p:nvSpPr>
          <p:spPr>
            <a:xfrm>
              <a:off x="1488849" y="3837442"/>
              <a:ext cx="1591582" cy="369332"/>
            </a:xfrm>
            <a:prstGeom prst="rect">
              <a:avLst/>
            </a:prstGeom>
            <a:noFill/>
          </p:spPr>
          <p:txBody>
            <a:bodyPr wrap="square" rtlCol="0">
              <a:spAutoFit/>
            </a:bodyPr>
            <a:lstStyle/>
            <a:p>
              <a:pPr algn="ctr"/>
              <a:r>
                <a:rPr lang="en-US" b="1" dirty="0" smtClean="0">
                  <a:solidFill>
                    <a:schemeClr val="accent6">
                      <a:lumMod val="75000"/>
                    </a:schemeClr>
                  </a:solidFill>
                  <a:latin typeface="Tw Cen MT" panose="020B0602020104020603" pitchFamily="34" charset="0"/>
                </a:rPr>
                <a:t>HR </a:t>
              </a:r>
              <a:r>
                <a:rPr lang="en-US" b="1" dirty="0">
                  <a:solidFill>
                    <a:schemeClr val="accent6">
                      <a:lumMod val="75000"/>
                    </a:schemeClr>
                  </a:solidFill>
                  <a:latin typeface="Tw Cen MT" panose="020B0602020104020603" pitchFamily="34" charset="0"/>
                </a:rPr>
                <a:t>Capacities</a:t>
              </a:r>
            </a:p>
          </p:txBody>
        </p:sp>
        <p:sp>
          <p:nvSpPr>
            <p:cNvPr id="77" name="TextBox 76">
              <a:extLst>
                <a:ext uri="{FF2B5EF4-FFF2-40B4-BE49-F238E27FC236}">
                  <a16:creationId xmlns:a16="http://schemas.microsoft.com/office/drawing/2014/main" id="{FC94FF53-E358-452A-A5CE-3296318ABBE9}"/>
                </a:ext>
              </a:extLst>
            </p:cNvPr>
            <p:cNvSpPr txBox="1"/>
            <p:nvPr/>
          </p:nvSpPr>
          <p:spPr>
            <a:xfrm>
              <a:off x="1488849" y="4146827"/>
              <a:ext cx="1591582" cy="954107"/>
            </a:xfrm>
            <a:prstGeom prst="rect">
              <a:avLst/>
            </a:prstGeom>
            <a:noFill/>
          </p:spPr>
          <p:txBody>
            <a:bodyPr wrap="square" rtlCol="0">
              <a:spAutoFit/>
            </a:bodyPr>
            <a:lstStyle/>
            <a:p>
              <a:pPr algn="ctr"/>
              <a:r>
                <a:rPr lang="en-US" sz="1400" b="1" dirty="0">
                  <a:solidFill>
                    <a:srgbClr val="A6A6A6"/>
                  </a:solidFill>
                  <a:latin typeface="Tw Cen MT" panose="020B0602020104020603" pitchFamily="34" charset="0"/>
                </a:rPr>
                <a:t>Staff employees and collaborators including volunteers</a:t>
              </a:r>
            </a:p>
          </p:txBody>
        </p:sp>
      </p:grpSp>
      <p:pic>
        <p:nvPicPr>
          <p:cNvPr id="75" name="Picture 74">
            <a:extLst>
              <a:ext uri="{FF2B5EF4-FFF2-40B4-BE49-F238E27FC236}">
                <a16:creationId xmlns:a16="http://schemas.microsoft.com/office/drawing/2014/main" id="{D1E1EB09-3B7F-4AD1-85F5-A963B8B7D487}"/>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79113" y="4603891"/>
            <a:ext cx="894354" cy="894352"/>
          </a:xfrm>
          <a:prstGeom prst="rect">
            <a:avLst/>
          </a:prstGeom>
        </p:spPr>
      </p:pic>
      <p:pic>
        <p:nvPicPr>
          <p:cNvPr id="112" name="Picture 111">
            <a:extLst>
              <a:ext uri="{FF2B5EF4-FFF2-40B4-BE49-F238E27FC236}">
                <a16:creationId xmlns:a16="http://schemas.microsoft.com/office/drawing/2014/main" id="{5A5E18E8-5A3E-4F1D-8254-6193AA55C0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10646877" y="3259210"/>
            <a:ext cx="530600" cy="530600"/>
          </a:xfrm>
          <a:prstGeom prst="rect">
            <a:avLst/>
          </a:prstGeom>
        </p:spPr>
      </p:pic>
      <p:sp>
        <p:nvSpPr>
          <p:cNvPr id="113" name="TextBox 112">
            <a:extLst>
              <a:ext uri="{FF2B5EF4-FFF2-40B4-BE49-F238E27FC236}">
                <a16:creationId xmlns:a16="http://schemas.microsoft.com/office/drawing/2014/main" id="{93EC5869-A976-4328-A864-2BB04E7E7BFC}"/>
              </a:ext>
            </a:extLst>
          </p:cNvPr>
          <p:cNvSpPr txBox="1"/>
          <p:nvPr/>
        </p:nvSpPr>
        <p:spPr>
          <a:xfrm rot="16200000">
            <a:off x="988931" y="3127568"/>
            <a:ext cx="1992086" cy="830997"/>
          </a:xfrm>
          <a:prstGeom prst="rect">
            <a:avLst/>
          </a:prstGeom>
          <a:noFill/>
        </p:spPr>
        <p:txBody>
          <a:bodyPr wrap="square" rtlCol="0">
            <a:spAutoFit/>
          </a:bodyPr>
          <a:lstStyle/>
          <a:p>
            <a:pPr algn="ctr"/>
            <a:r>
              <a:rPr lang="en-GB" sz="1200" b="1" cap="all" dirty="0">
                <a:solidFill>
                  <a:schemeClr val="bg1"/>
                </a:solidFill>
              </a:rPr>
              <a:t>RESPONSE TO THE COVID19 PANDEMIC EFFECTS ON </a:t>
            </a:r>
            <a:r>
              <a:rPr lang="en-GB" sz="1200" b="1" cap="all" dirty="0" err="1">
                <a:solidFill>
                  <a:schemeClr val="bg1"/>
                </a:solidFill>
              </a:rPr>
              <a:t>HCD</a:t>
            </a:r>
            <a:endParaRPr lang="en-US" sz="1200" b="1" cap="all" dirty="0">
              <a:solidFill>
                <a:schemeClr val="bg1"/>
              </a:solidFill>
            </a:endParaRPr>
          </a:p>
          <a:p>
            <a:pPr algn="ctr"/>
            <a:endParaRPr lang="en-US" sz="1200" b="1" dirty="0">
              <a:solidFill>
                <a:schemeClr val="bg1"/>
              </a:solidFill>
              <a:latin typeface="Tw Cen MT" panose="020B0602020104020603" pitchFamily="34" charset="0"/>
            </a:endParaRPr>
          </a:p>
        </p:txBody>
      </p:sp>
      <p:sp>
        <p:nvSpPr>
          <p:cNvPr id="123" name="TextBox 122">
            <a:extLst>
              <a:ext uri="{FF2B5EF4-FFF2-40B4-BE49-F238E27FC236}">
                <a16:creationId xmlns:a16="http://schemas.microsoft.com/office/drawing/2014/main" id="{12F9D37B-DE70-4087-8A7F-BBA0BAF5B6CF}"/>
              </a:ext>
            </a:extLst>
          </p:cNvPr>
          <p:cNvSpPr txBox="1"/>
          <p:nvPr/>
        </p:nvSpPr>
        <p:spPr>
          <a:xfrm rot="16200000">
            <a:off x="349759" y="3307531"/>
            <a:ext cx="1992086" cy="523220"/>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STAKEHOLDERS AND POLICY DIALOGUE</a:t>
            </a:r>
          </a:p>
        </p:txBody>
      </p:sp>
      <p:sp>
        <p:nvSpPr>
          <p:cNvPr id="124" name="TextBox 123">
            <a:extLst>
              <a:ext uri="{FF2B5EF4-FFF2-40B4-BE49-F238E27FC236}">
                <a16:creationId xmlns:a16="http://schemas.microsoft.com/office/drawing/2014/main" id="{0E895421-2372-4C7F-93D2-3B0353A6E7BD}"/>
              </a:ext>
            </a:extLst>
          </p:cNvPr>
          <p:cNvSpPr txBox="1"/>
          <p:nvPr/>
        </p:nvSpPr>
        <p:spPr>
          <a:xfrm rot="16200000">
            <a:off x="-215628" y="3050800"/>
            <a:ext cx="1992086" cy="738664"/>
          </a:xfrm>
          <a:prstGeom prst="rect">
            <a:avLst/>
          </a:prstGeom>
          <a:noFill/>
        </p:spPr>
        <p:txBody>
          <a:bodyPr wrap="square" rtlCol="0">
            <a:spAutoFit/>
          </a:bodyPr>
          <a:lstStyle/>
          <a:p>
            <a:pPr algn="ctr"/>
            <a:r>
              <a:rPr lang="en-US" sz="1400" b="1" dirty="0">
                <a:solidFill>
                  <a:srgbClr val="F0EEF0"/>
                </a:solidFill>
                <a:latin typeface="Tw Cen MT" panose="020B0602020104020603" pitchFamily="34" charset="0"/>
              </a:rPr>
              <a:t>FUTURE CONTRIBUTION TO </a:t>
            </a:r>
            <a:r>
              <a:rPr lang="en-US" sz="1400" b="1" dirty="0" err="1">
                <a:solidFill>
                  <a:srgbClr val="F0EEF0"/>
                </a:solidFill>
                <a:latin typeface="Tw Cen MT" panose="020B0602020104020603" pitchFamily="34" charset="0"/>
              </a:rPr>
              <a:t>HCD</a:t>
            </a:r>
            <a:endParaRPr lang="en-US" sz="1400" b="1" dirty="0">
              <a:solidFill>
                <a:srgbClr val="F0EEF0"/>
              </a:solidFill>
              <a:latin typeface="Tw Cen MT" panose="020B0602020104020603" pitchFamily="34" charset="0"/>
            </a:endParaRPr>
          </a:p>
        </p:txBody>
      </p:sp>
      <p:sp>
        <p:nvSpPr>
          <p:cNvPr id="125" name="TextBox 124">
            <a:extLst>
              <a:ext uri="{FF2B5EF4-FFF2-40B4-BE49-F238E27FC236}">
                <a16:creationId xmlns:a16="http://schemas.microsoft.com/office/drawing/2014/main" id="{8A634BD7-1512-45B6-AFE4-1EEA636625CB}"/>
              </a:ext>
            </a:extLst>
          </p:cNvPr>
          <p:cNvSpPr txBox="1"/>
          <p:nvPr/>
        </p:nvSpPr>
        <p:spPr>
          <a:xfrm rot="16200000">
            <a:off x="-778777" y="3373790"/>
            <a:ext cx="1992086" cy="338554"/>
          </a:xfrm>
          <a:prstGeom prst="rect">
            <a:avLst/>
          </a:prstGeom>
          <a:noFill/>
        </p:spPr>
        <p:txBody>
          <a:bodyPr wrap="square" rtlCol="0">
            <a:spAutoFit/>
          </a:bodyPr>
          <a:lstStyle/>
          <a:p>
            <a:pPr algn="ctr"/>
            <a:r>
              <a:rPr lang="en-US" sz="1600" b="1" dirty="0">
                <a:solidFill>
                  <a:srgbClr val="F0EEF0"/>
                </a:solidFill>
                <a:latin typeface="Tw Cen MT" panose="020B0602020104020603" pitchFamily="34" charset="0"/>
              </a:rPr>
              <a:t>BENEFICIARY VIEWS </a:t>
            </a:r>
          </a:p>
        </p:txBody>
      </p:sp>
    </p:spTree>
    <p:extLst>
      <p:ext uri="{BB962C8B-B14F-4D97-AF65-F5344CB8AC3E}">
        <p14:creationId xmlns:p14="http://schemas.microsoft.com/office/powerpoint/2010/main" val="139694856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ppt_x"/>
                                          </p:val>
                                        </p:tav>
                                        <p:tav tm="100000">
                                          <p:val>
                                            <p:strVal val="#ppt_x"/>
                                          </p:val>
                                        </p:tav>
                                      </p:tavLst>
                                    </p:anim>
                                    <p:anim calcmode="lin" valueType="num">
                                      <p:cBhvr additive="base">
                                        <p:cTn id="2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ppt_x"/>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ppt_x"/>
                                          </p:val>
                                        </p:tav>
                                        <p:tav tm="100000">
                                          <p:val>
                                            <p:strVal val="#ppt_x"/>
                                          </p:val>
                                        </p:tav>
                                      </p:tavLst>
                                    </p:anim>
                                    <p:anim calcmode="lin" valueType="num">
                                      <p:cBhvr additive="base">
                                        <p:cTn id="3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500" fill="hold"/>
                                        <p:tgtEl>
                                          <p:spTgt spid="74"/>
                                        </p:tgtEl>
                                        <p:attrNameLst>
                                          <p:attrName>ppt_x</p:attrName>
                                        </p:attrNameLst>
                                      </p:cBhvr>
                                      <p:tavLst>
                                        <p:tav tm="0">
                                          <p:val>
                                            <p:strVal val="#ppt_x"/>
                                          </p:val>
                                        </p:tav>
                                        <p:tav tm="100000">
                                          <p:val>
                                            <p:strVal val="#ppt_x"/>
                                          </p:val>
                                        </p:tav>
                                      </p:tavLst>
                                    </p:anim>
                                    <p:anim calcmode="lin" valueType="num">
                                      <p:cBhvr additive="base">
                                        <p:cTn id="50" dur="500" fill="hold"/>
                                        <p:tgtEl>
                                          <p:spTgt spid="7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ppt_x"/>
                                          </p:val>
                                        </p:tav>
                                        <p:tav tm="100000">
                                          <p:val>
                                            <p:strVal val="#ppt_x"/>
                                          </p:val>
                                        </p:tav>
                                      </p:tavLst>
                                    </p:anim>
                                    <p:anim calcmode="lin" valueType="num">
                                      <p:cBhvr additive="base">
                                        <p:cTn id="5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additive="base">
                                        <p:cTn id="59" dur="500" fill="hold"/>
                                        <p:tgtEl>
                                          <p:spTgt spid="109"/>
                                        </p:tgtEl>
                                        <p:attrNameLst>
                                          <p:attrName>ppt_x</p:attrName>
                                        </p:attrNameLst>
                                      </p:cBhvr>
                                      <p:tavLst>
                                        <p:tav tm="0">
                                          <p:val>
                                            <p:strVal val="#ppt_x"/>
                                          </p:val>
                                        </p:tav>
                                        <p:tav tm="100000">
                                          <p:val>
                                            <p:strVal val="#ppt_x"/>
                                          </p:val>
                                        </p:tav>
                                      </p:tavLst>
                                    </p:anim>
                                    <p:anim calcmode="lin" valueType="num">
                                      <p:cBhvr additive="base">
                                        <p:cTn id="60"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additive="base">
                                        <p:cTn id="71" dur="500" fill="hold"/>
                                        <p:tgtEl>
                                          <p:spTgt spid="117"/>
                                        </p:tgtEl>
                                        <p:attrNameLst>
                                          <p:attrName>ppt_x</p:attrName>
                                        </p:attrNameLst>
                                      </p:cBhvr>
                                      <p:tavLst>
                                        <p:tav tm="0">
                                          <p:val>
                                            <p:strVal val="#ppt_x"/>
                                          </p:val>
                                        </p:tav>
                                        <p:tav tm="100000">
                                          <p:val>
                                            <p:strVal val="#ppt_x"/>
                                          </p:val>
                                        </p:tav>
                                      </p:tavLst>
                                    </p:anim>
                                    <p:anim calcmode="lin" valueType="num">
                                      <p:cBhvr additive="base">
                                        <p:cTn id="72" dur="500" fill="hold"/>
                                        <p:tgtEl>
                                          <p:spTgt spid="11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500" fill="hold"/>
                                        <p:tgtEl>
                                          <p:spTgt spid="7"/>
                                        </p:tgtEl>
                                        <p:attrNameLst>
                                          <p:attrName>ppt_x</p:attrName>
                                        </p:attrNameLst>
                                      </p:cBhvr>
                                      <p:tavLst>
                                        <p:tav tm="0">
                                          <p:val>
                                            <p:strVal val="#ppt_x"/>
                                          </p:val>
                                        </p:tav>
                                        <p:tav tm="100000">
                                          <p:val>
                                            <p:strVal val="#ppt_x"/>
                                          </p:val>
                                        </p:tav>
                                      </p:tavLst>
                                    </p:anim>
                                    <p:anim calcmode="lin" valueType="num">
                                      <p:cBhvr additive="base">
                                        <p:cTn id="7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additive="base">
                                        <p:cTn id="81" dur="500" fill="hold"/>
                                        <p:tgtEl>
                                          <p:spTgt spid="108"/>
                                        </p:tgtEl>
                                        <p:attrNameLst>
                                          <p:attrName>ppt_x</p:attrName>
                                        </p:attrNameLst>
                                      </p:cBhvr>
                                      <p:tavLst>
                                        <p:tav tm="0">
                                          <p:val>
                                            <p:strVal val="#ppt_x"/>
                                          </p:val>
                                        </p:tav>
                                        <p:tav tm="100000">
                                          <p:val>
                                            <p:strVal val="#ppt_x"/>
                                          </p:val>
                                        </p:tav>
                                      </p:tavLst>
                                    </p:anim>
                                    <p:anim calcmode="lin" valueType="num">
                                      <p:cBhvr additive="base">
                                        <p:cTn id="8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04"/>
                                        </p:tgtEl>
                                        <p:attrNameLst>
                                          <p:attrName>style.visibility</p:attrName>
                                        </p:attrNameLst>
                                      </p:cBhvr>
                                      <p:to>
                                        <p:strVal val="visible"/>
                                      </p:to>
                                    </p:set>
                                    <p:anim calcmode="lin" valueType="num">
                                      <p:cBhvr additive="base">
                                        <p:cTn id="87" dur="500" fill="hold"/>
                                        <p:tgtEl>
                                          <p:spTgt spid="104"/>
                                        </p:tgtEl>
                                        <p:attrNameLst>
                                          <p:attrName>ppt_x</p:attrName>
                                        </p:attrNameLst>
                                      </p:cBhvr>
                                      <p:tavLst>
                                        <p:tav tm="0">
                                          <p:val>
                                            <p:strVal val="#ppt_x"/>
                                          </p:val>
                                        </p:tav>
                                        <p:tav tm="100000">
                                          <p:val>
                                            <p:strVal val="#ppt_x"/>
                                          </p:val>
                                        </p:tav>
                                      </p:tavLst>
                                    </p:anim>
                                    <p:anim calcmode="lin" valueType="num">
                                      <p:cBhvr additive="base">
                                        <p:cTn id="8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14"/>
                                        </p:tgtEl>
                                        <p:attrNameLst>
                                          <p:attrName>style.visibility</p:attrName>
                                        </p:attrNameLst>
                                      </p:cBhvr>
                                      <p:to>
                                        <p:strVal val="visible"/>
                                      </p:to>
                                    </p:set>
                                    <p:anim calcmode="lin" valueType="num">
                                      <p:cBhvr additive="base">
                                        <p:cTn id="93" dur="500" fill="hold"/>
                                        <p:tgtEl>
                                          <p:spTgt spid="114"/>
                                        </p:tgtEl>
                                        <p:attrNameLst>
                                          <p:attrName>ppt_x</p:attrName>
                                        </p:attrNameLst>
                                      </p:cBhvr>
                                      <p:tavLst>
                                        <p:tav tm="0">
                                          <p:val>
                                            <p:strVal val="#ppt_x"/>
                                          </p:val>
                                        </p:tav>
                                        <p:tav tm="100000">
                                          <p:val>
                                            <p:strVal val="#ppt_x"/>
                                          </p:val>
                                        </p:tav>
                                      </p:tavLst>
                                    </p:anim>
                                    <p:anim calcmode="lin" valueType="num">
                                      <p:cBhvr additive="base">
                                        <p:cTn id="94" dur="500" fill="hold"/>
                                        <p:tgtEl>
                                          <p:spTgt spid="114"/>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500" fill="hold"/>
                                        <p:tgtEl>
                                          <p:spTgt spid="3"/>
                                        </p:tgtEl>
                                        <p:attrNameLst>
                                          <p:attrName>ppt_x</p:attrName>
                                        </p:attrNameLst>
                                      </p:cBhvr>
                                      <p:tavLst>
                                        <p:tav tm="0">
                                          <p:val>
                                            <p:strVal val="#ppt_x"/>
                                          </p:val>
                                        </p:tav>
                                        <p:tav tm="100000">
                                          <p:val>
                                            <p:strVal val="#ppt_x"/>
                                          </p:val>
                                        </p:tav>
                                      </p:tavLst>
                                    </p:anim>
                                    <p:anim calcmode="lin" valueType="num">
                                      <p:cBhvr additive="base">
                                        <p:cTn id="9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0"/>
                                        </p:tgtEl>
                                        <p:attrNameLst>
                                          <p:attrName>style.visibility</p:attrName>
                                        </p:attrNameLst>
                                      </p:cBhvr>
                                      <p:to>
                                        <p:strVal val="visible"/>
                                      </p:to>
                                    </p:set>
                                    <p:anim calcmode="lin" valueType="num">
                                      <p:cBhvr additive="base">
                                        <p:cTn id="103" dur="500" fill="hold"/>
                                        <p:tgtEl>
                                          <p:spTgt spid="110"/>
                                        </p:tgtEl>
                                        <p:attrNameLst>
                                          <p:attrName>ppt_x</p:attrName>
                                        </p:attrNameLst>
                                      </p:cBhvr>
                                      <p:tavLst>
                                        <p:tav tm="0">
                                          <p:val>
                                            <p:strVal val="#ppt_x"/>
                                          </p:val>
                                        </p:tav>
                                        <p:tav tm="100000">
                                          <p:val>
                                            <p:strVal val="#ppt_x"/>
                                          </p:val>
                                        </p:tav>
                                      </p:tavLst>
                                    </p:anim>
                                    <p:anim calcmode="lin" valueType="num">
                                      <p:cBhvr additive="base">
                                        <p:cTn id="104"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96"/>
                                        </p:tgtEl>
                                        <p:attrNameLst>
                                          <p:attrName>style.visibility</p:attrName>
                                        </p:attrNameLst>
                                      </p:cBhvr>
                                      <p:to>
                                        <p:strVal val="visible"/>
                                      </p:to>
                                    </p:set>
                                    <p:anim calcmode="lin" valueType="num">
                                      <p:cBhvr additive="base">
                                        <p:cTn id="109" dur="500" fill="hold"/>
                                        <p:tgtEl>
                                          <p:spTgt spid="96"/>
                                        </p:tgtEl>
                                        <p:attrNameLst>
                                          <p:attrName>ppt_x</p:attrName>
                                        </p:attrNameLst>
                                      </p:cBhvr>
                                      <p:tavLst>
                                        <p:tav tm="0">
                                          <p:val>
                                            <p:strVal val="#ppt_x"/>
                                          </p:val>
                                        </p:tav>
                                        <p:tav tm="100000">
                                          <p:val>
                                            <p:strVal val="#ppt_x"/>
                                          </p:val>
                                        </p:tav>
                                      </p:tavLst>
                                    </p:anim>
                                    <p:anim calcmode="lin" valueType="num">
                                      <p:cBhvr additive="base">
                                        <p:cTn id="110"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20"/>
                                        </p:tgtEl>
                                        <p:attrNameLst>
                                          <p:attrName>style.visibility</p:attrName>
                                        </p:attrNameLst>
                                      </p:cBhvr>
                                      <p:to>
                                        <p:strVal val="visible"/>
                                      </p:to>
                                    </p:set>
                                    <p:anim calcmode="lin" valueType="num">
                                      <p:cBhvr additive="base">
                                        <p:cTn id="115" dur="500" fill="hold"/>
                                        <p:tgtEl>
                                          <p:spTgt spid="120"/>
                                        </p:tgtEl>
                                        <p:attrNameLst>
                                          <p:attrName>ppt_x</p:attrName>
                                        </p:attrNameLst>
                                      </p:cBhvr>
                                      <p:tavLst>
                                        <p:tav tm="0">
                                          <p:val>
                                            <p:strVal val="#ppt_x"/>
                                          </p:val>
                                        </p:tav>
                                        <p:tav tm="100000">
                                          <p:val>
                                            <p:strVal val="#ppt_x"/>
                                          </p:val>
                                        </p:tav>
                                      </p:tavLst>
                                    </p:anim>
                                    <p:anim calcmode="lin" valueType="num">
                                      <p:cBhvr additive="base">
                                        <p:cTn id="116" dur="500" fill="hold"/>
                                        <p:tgtEl>
                                          <p:spTgt spid="12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additive="base">
                                        <p:cTn id="119" dur="500" fill="hold"/>
                                        <p:tgtEl>
                                          <p:spTgt spid="9"/>
                                        </p:tgtEl>
                                        <p:attrNameLst>
                                          <p:attrName>ppt_x</p:attrName>
                                        </p:attrNameLst>
                                      </p:cBhvr>
                                      <p:tavLst>
                                        <p:tav tm="0">
                                          <p:val>
                                            <p:strVal val="#ppt_x"/>
                                          </p:val>
                                        </p:tav>
                                        <p:tav tm="100000">
                                          <p:val>
                                            <p:strVal val="#ppt_x"/>
                                          </p:val>
                                        </p:tav>
                                      </p:tavLst>
                                    </p:anim>
                                    <p:anim calcmode="lin" valueType="num">
                                      <p:cBhvr additive="base">
                                        <p:cTn id="1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8" grpId="0" animBg="1"/>
      <p:bldP spid="110" grpId="0" animBg="1"/>
      <p:bldP spid="63"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C3001EC-9F33-4C39-B780-199714C83EA2}"/>
              </a:ext>
            </a:extLst>
          </p:cNvPr>
          <p:cNvGrpSpPr/>
          <p:nvPr/>
        </p:nvGrpSpPr>
        <p:grpSpPr>
          <a:xfrm>
            <a:off x="2016369" y="0"/>
            <a:ext cx="10175631" cy="6858000"/>
            <a:chOff x="-290920" y="0"/>
            <a:chExt cx="12482920" cy="6858000"/>
          </a:xfrm>
        </p:grpSpPr>
        <p:sp>
          <p:nvSpPr>
            <p:cNvPr id="34" name="Rectangle 33">
              <a:extLst>
                <a:ext uri="{FF2B5EF4-FFF2-40B4-BE49-F238E27FC236}">
                  <a16:creationId xmlns:a16="http://schemas.microsoft.com/office/drawing/2014/main" id="{129B5C97-F627-4A85-B003-5396A9D964D5}"/>
                </a:ext>
              </a:extLst>
            </p:cNvPr>
            <p:cNvSpPr/>
            <p:nvPr/>
          </p:nvSpPr>
          <p:spPr>
            <a:xfrm>
              <a:off x="-290920"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97C14D5-0388-44F5-AD76-F8BBAF179CD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151F346-69C6-4F86-BC1F-C57BA2384CC6}"/>
                </a:ext>
              </a:extLst>
            </p:cNvPr>
            <p:cNvSpPr txBox="1"/>
            <p:nvPr/>
          </p:nvSpPr>
          <p:spPr>
            <a:xfrm rot="16200000">
              <a:off x="10976171" y="3325626"/>
              <a:ext cx="1992086" cy="400110"/>
            </a:xfrm>
            <a:prstGeom prst="rect">
              <a:avLst/>
            </a:prstGeom>
            <a:noFill/>
          </p:spPr>
          <p:txBody>
            <a:bodyPr wrap="square" rtlCol="0">
              <a:spAutoFit/>
            </a:bodyPr>
            <a:lstStyle/>
            <a:p>
              <a:pPr algn="ctr"/>
              <a:r>
                <a:rPr lang="en-US" sz="2000" b="1" dirty="0">
                  <a:solidFill>
                    <a:srgbClr val="F0EEF0"/>
                  </a:solidFill>
                  <a:latin typeface="Tw Cen MT" panose="020B0602020104020603" pitchFamily="34" charset="0"/>
                </a:rPr>
                <a:t>Introduction</a:t>
              </a:r>
            </a:p>
          </p:txBody>
        </p:sp>
        <p:pic>
          <p:nvPicPr>
            <p:cNvPr id="37" name="Picture 36">
              <a:extLst>
                <a:ext uri="{FF2B5EF4-FFF2-40B4-BE49-F238E27FC236}">
                  <a16:creationId xmlns:a16="http://schemas.microsoft.com/office/drawing/2014/main" id="{52B367FE-8530-4052-AD96-2D6FBE490F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8" name="Group 7"/>
          <p:cNvGrpSpPr/>
          <p:nvPr/>
        </p:nvGrpSpPr>
        <p:grpSpPr>
          <a:xfrm>
            <a:off x="290076" y="1684331"/>
            <a:ext cx="1597251" cy="3965436"/>
            <a:chOff x="2195357" y="1543611"/>
            <a:chExt cx="1597251" cy="3965436"/>
          </a:xfrm>
        </p:grpSpPr>
        <p:grpSp>
          <p:nvGrpSpPr>
            <p:cNvPr id="62" name="Group 61">
              <a:extLst>
                <a:ext uri="{FF2B5EF4-FFF2-40B4-BE49-F238E27FC236}">
                  <a16:creationId xmlns:a16="http://schemas.microsoft.com/office/drawing/2014/main" id="{A87830BE-EEF7-4034-8ABE-3212DB467DB4}"/>
                </a:ext>
              </a:extLst>
            </p:cNvPr>
            <p:cNvGrpSpPr/>
            <p:nvPr/>
          </p:nvGrpSpPr>
          <p:grpSpPr>
            <a:xfrm>
              <a:off x="2201026" y="1543611"/>
              <a:ext cx="1591582" cy="1866900"/>
              <a:chOff x="1494518" y="2209800"/>
              <a:chExt cx="1591582" cy="1866900"/>
            </a:xfrm>
          </p:grpSpPr>
          <p:sp>
            <p:nvSpPr>
              <p:cNvPr id="68" name="Rectangle: Top Corners Rounded 104">
                <a:extLst>
                  <a:ext uri="{FF2B5EF4-FFF2-40B4-BE49-F238E27FC236}">
                    <a16:creationId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36675CF-5B12-4D6B-8C03-F29656450255}"/>
                  </a:ext>
                </a:extLst>
              </p:cNvPr>
              <p:cNvSpPr txBox="1"/>
              <p:nvPr/>
            </p:nvSpPr>
            <p:spPr>
              <a:xfrm>
                <a:off x="184309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grpSp>
        <p:sp>
          <p:nvSpPr>
            <p:cNvPr id="63" name="Freeform: Shape 107">
              <a:extLst>
                <a:ext uri="{FF2B5EF4-FFF2-40B4-BE49-F238E27FC236}">
                  <a16:creationId xmlns:a16="http://schemas.microsoft.com/office/drawing/2014/main" id="{48958204-CE05-4E79-AC55-C76FBB79E37F}"/>
                </a:ext>
              </a:extLst>
            </p:cNvPr>
            <p:cNvSpPr/>
            <p:nvPr/>
          </p:nvSpPr>
          <p:spPr>
            <a:xfrm flipV="1">
              <a:off x="2201026" y="2477061"/>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8D94F991-2744-4D5C-BE57-A0C261539D2C}"/>
                </a:ext>
              </a:extLst>
            </p:cNvPr>
            <p:cNvGrpSpPr/>
            <p:nvPr/>
          </p:nvGrpSpPr>
          <p:grpSpPr>
            <a:xfrm>
              <a:off x="2195357" y="3171253"/>
              <a:ext cx="1591582" cy="1048049"/>
              <a:chOff x="1488849" y="3837442"/>
              <a:chExt cx="1591582" cy="1048049"/>
            </a:xfrm>
          </p:grpSpPr>
          <p:sp>
            <p:nvSpPr>
              <p:cNvPr id="66" name="TextBox 65">
                <a:extLst>
                  <a:ext uri="{FF2B5EF4-FFF2-40B4-BE49-F238E27FC236}">
                    <a16:creationId xmlns:a16="http://schemas.microsoft.com/office/drawing/2014/main" id="{8721CE74-40AC-4223-B129-B3A270C7429B}"/>
                  </a:ext>
                </a:extLst>
              </p:cNvPr>
              <p:cNvSpPr txBox="1"/>
              <p:nvPr/>
            </p:nvSpPr>
            <p:spPr>
              <a:xfrm>
                <a:off x="1488849" y="3837442"/>
                <a:ext cx="1591582" cy="369332"/>
              </a:xfrm>
              <a:prstGeom prst="rect">
                <a:avLst/>
              </a:prstGeom>
              <a:noFill/>
            </p:spPr>
            <p:txBody>
              <a:bodyPr wrap="square" rtlCol="0">
                <a:spAutoFit/>
              </a:bodyPr>
              <a:lstStyle/>
              <a:p>
                <a:pPr algn="ctr"/>
                <a:r>
                  <a:rPr lang="en-US" b="1" dirty="0">
                    <a:solidFill>
                      <a:srgbClr val="FF5969"/>
                    </a:solidFill>
                    <a:latin typeface="Tw Cen MT" panose="020B0602020104020603" pitchFamily="34" charset="0"/>
                  </a:rPr>
                  <a:t>Overall Profile</a:t>
                </a:r>
              </a:p>
            </p:txBody>
          </p:sp>
          <p:sp>
            <p:nvSpPr>
              <p:cNvPr id="67" name="TextBox 66">
                <a:extLst>
                  <a:ext uri="{FF2B5EF4-FFF2-40B4-BE49-F238E27FC236}">
                    <a16:creationId xmlns:a16="http://schemas.microsoft.com/office/drawing/2014/main" id="{FC94FF53-E358-452A-A5CE-3296318ABBE9}"/>
                  </a:ext>
                </a:extLst>
              </p:cNvPr>
              <p:cNvSpPr txBox="1"/>
              <p:nvPr/>
            </p:nvSpPr>
            <p:spPr>
              <a:xfrm>
                <a:off x="1488849" y="4146827"/>
                <a:ext cx="1591582" cy="738664"/>
              </a:xfrm>
              <a:prstGeom prst="rect">
                <a:avLst/>
              </a:prstGeom>
              <a:noFill/>
            </p:spPr>
            <p:txBody>
              <a:bodyPr wrap="square" rtlCol="0">
                <a:spAutoFit/>
              </a:bodyPr>
              <a:lstStyle/>
              <a:p>
                <a:pPr algn="ctr"/>
                <a:r>
                  <a:rPr lang="en-US" sz="1400" b="1" dirty="0" smtClean="0">
                    <a:solidFill>
                      <a:srgbClr val="A6A6A6"/>
                    </a:solidFill>
                    <a:latin typeface="Tw Cen MT" panose="020B0602020104020603" pitchFamily="34" charset="0"/>
                  </a:rPr>
                  <a:t>Level of Operation</a:t>
                </a:r>
              </a:p>
              <a:p>
                <a:pPr algn="ctr"/>
                <a:r>
                  <a:rPr lang="en-US" sz="1400" b="1" dirty="0" smtClean="0">
                    <a:solidFill>
                      <a:srgbClr val="A6A6A6"/>
                    </a:solidFill>
                    <a:latin typeface="Tw Cen MT" panose="020B0602020104020603" pitchFamily="34" charset="0"/>
                  </a:rPr>
                  <a:t>Networks</a:t>
                </a:r>
              </a:p>
              <a:p>
                <a:pPr algn="ctr"/>
                <a:r>
                  <a:rPr lang="en-US" sz="1400" b="1" dirty="0" smtClean="0">
                    <a:solidFill>
                      <a:srgbClr val="A6A6A6"/>
                    </a:solidFill>
                    <a:latin typeface="Tw Cen MT" panose="020B0602020104020603" pitchFamily="34" charset="0"/>
                  </a:rPr>
                  <a:t>Online Presence</a:t>
                </a:r>
                <a:endParaRPr lang="en-US" sz="1400" b="1" dirty="0">
                  <a:solidFill>
                    <a:srgbClr val="A6A6A6"/>
                  </a:solidFill>
                  <a:latin typeface="Tw Cen MT" panose="020B0602020104020603" pitchFamily="34" charset="0"/>
                </a:endParaRPr>
              </a:p>
            </p:txBody>
          </p:sp>
        </p:grpSp>
        <p:pic>
          <p:nvPicPr>
            <p:cNvPr id="65" name="Picture 64">
              <a:extLst>
                <a:ext uri="{FF2B5EF4-FFF2-40B4-BE49-F238E27FC236}">
                  <a16:creationId xmlns:a16="http://schemas.microsoft.com/office/drawing/2014/main" id="{D1E1EB09-3B7F-4AD1-85F5-A963B8B7D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6084" y="4599271"/>
              <a:ext cx="894354" cy="894352"/>
            </a:xfrm>
            <a:prstGeom prst="rect">
              <a:avLst/>
            </a:prstGeom>
          </p:spPr>
        </p:pic>
      </p:grpSp>
      <p:grpSp>
        <p:nvGrpSpPr>
          <p:cNvPr id="217" name="Group 216">
            <a:extLst>
              <a:ext uri="{FF2B5EF4-FFF2-40B4-BE49-F238E27FC236}">
                <a16:creationId xmlns:a16="http://schemas.microsoft.com/office/drawing/2014/main" id="{4CAFF243-3A48-4767-9F1C-FA27E7B5D41C}"/>
              </a:ext>
            </a:extLst>
          </p:cNvPr>
          <p:cNvGrpSpPr/>
          <p:nvPr/>
        </p:nvGrpSpPr>
        <p:grpSpPr>
          <a:xfrm rot="10800000" flipH="1" flipV="1">
            <a:off x="3481047" y="91440"/>
            <a:ext cx="1062239" cy="1480806"/>
            <a:chOff x="6876256" y="3063517"/>
            <a:chExt cx="1944216" cy="1944216"/>
          </a:xfrm>
          <a:solidFill>
            <a:sysClr val="window" lastClr="FFFFFF"/>
          </a:solidFill>
          <a:effectLst>
            <a:outerShdw blurRad="127000" dir="13500000" sy="23000" kx="1200000" algn="br" rotWithShape="0">
              <a:prstClr val="black">
                <a:alpha val="15000"/>
              </a:prstClr>
            </a:outerShdw>
          </a:effectLst>
          <a:scene3d>
            <a:camera prst="perspectiveLeft">
              <a:rot lat="0" lon="2400000" rev="0"/>
            </a:camera>
            <a:lightRig rig="threePt" dir="t"/>
          </a:scene3d>
        </p:grpSpPr>
        <p:sp>
          <p:nvSpPr>
            <p:cNvPr id="264" name="Oval 263">
              <a:extLst>
                <a:ext uri="{FF2B5EF4-FFF2-40B4-BE49-F238E27FC236}">
                  <a16:creationId xmlns:a16="http://schemas.microsoft.com/office/drawing/2014/main" id="{FD1FF7C0-D262-4801-A161-4D05367E0628}"/>
                </a:ext>
              </a:extLst>
            </p:cNvPr>
            <p:cNvSpPr/>
            <p:nvPr/>
          </p:nvSpPr>
          <p:spPr>
            <a:xfrm>
              <a:off x="6876256" y="3063517"/>
              <a:ext cx="1944216" cy="1944216"/>
            </a:xfrm>
            <a:prstGeom prst="ellipse">
              <a:avLst/>
            </a:prstGeom>
            <a:solidFill>
              <a:sysClr val="window" lastClr="FFFFFF"/>
            </a:solidFill>
            <a:ln w="165100" cap="flat" cmpd="sng" algn="ctr">
              <a:solidFill>
                <a:srgbClr val="00BDFB"/>
              </a:solidFill>
              <a:prstDash val="solid"/>
              <a:miter lim="800000"/>
            </a:ln>
            <a:effectLst/>
            <a:sp3d extrusionH="165100" contourW="12700">
              <a:extrusionClr>
                <a:sysClr val="window" lastClr="FFFFFF"/>
              </a:extrusionClr>
              <a:contourClr>
                <a:sysClr val="windowText" lastClr="000000">
                  <a:lumMod val="50000"/>
                  <a:lumOff val="50000"/>
                </a:sysClr>
              </a:contourClr>
            </a:sp3d>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smtClean="0">
                <a:ln>
                  <a:noFill/>
                </a:ln>
                <a:solidFill>
                  <a:prstClr val="white"/>
                </a:solidFill>
                <a:effectLst/>
                <a:uLnTx/>
                <a:uFillTx/>
                <a:latin typeface="Arial"/>
                <a:cs typeface="+mn-cs"/>
              </a:endParaRPr>
            </a:p>
          </p:txBody>
        </p:sp>
        <p:sp>
          <p:nvSpPr>
            <p:cNvPr id="265" name="Oval 264">
              <a:extLst>
                <a:ext uri="{FF2B5EF4-FFF2-40B4-BE49-F238E27FC236}">
                  <a16:creationId xmlns:a16="http://schemas.microsoft.com/office/drawing/2014/main" id="{4E8C5D37-9685-4F23-870B-8614EA4681AB}"/>
                </a:ext>
              </a:extLst>
            </p:cNvPr>
            <p:cNvSpPr/>
            <p:nvPr/>
          </p:nvSpPr>
          <p:spPr>
            <a:xfrm>
              <a:off x="7165759" y="3353020"/>
              <a:ext cx="1365211" cy="1365211"/>
            </a:xfrm>
            <a:prstGeom prst="ellipse">
              <a:avLst/>
            </a:prstGeom>
            <a:solidFill>
              <a:sysClr val="window" lastClr="FFFFFF"/>
            </a:solidFill>
            <a:ln w="165100" cap="flat" cmpd="sng" algn="ctr">
              <a:solidFill>
                <a:srgbClr val="00BDFB"/>
              </a:solidFill>
              <a:prstDash val="solid"/>
              <a:miter lim="800000"/>
            </a:ln>
            <a:effectLst/>
            <a:sp3d extrusionH="171450" contourW="12700">
              <a:extrusionClr>
                <a:sysClr val="window" lastClr="FFFFFF"/>
              </a:extrusionClr>
              <a:contourClr>
                <a:sysClr val="windowText" lastClr="000000">
                  <a:lumMod val="50000"/>
                  <a:lumOff val="50000"/>
                </a:sysClr>
              </a:contourClr>
            </a:sp3d>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smtClean="0">
                <a:ln>
                  <a:noFill/>
                </a:ln>
                <a:solidFill>
                  <a:prstClr val="white"/>
                </a:solidFill>
                <a:effectLst/>
                <a:uLnTx/>
                <a:uFillTx/>
                <a:latin typeface="Arial"/>
                <a:cs typeface="+mn-cs"/>
              </a:endParaRPr>
            </a:p>
          </p:txBody>
        </p:sp>
        <p:sp>
          <p:nvSpPr>
            <p:cNvPr id="266" name="Oval 265">
              <a:extLst>
                <a:ext uri="{FF2B5EF4-FFF2-40B4-BE49-F238E27FC236}">
                  <a16:creationId xmlns:a16="http://schemas.microsoft.com/office/drawing/2014/main" id="{E3E12DD2-841E-4537-9CF6-486A0C325410}"/>
                </a:ext>
              </a:extLst>
            </p:cNvPr>
            <p:cNvSpPr/>
            <p:nvPr/>
          </p:nvSpPr>
          <p:spPr>
            <a:xfrm>
              <a:off x="7487073" y="3674334"/>
              <a:ext cx="722583" cy="722583"/>
            </a:xfrm>
            <a:prstGeom prst="ellipse">
              <a:avLst/>
            </a:prstGeom>
            <a:grpFill/>
            <a:ln w="165100" cap="flat" cmpd="sng" algn="ctr">
              <a:solidFill>
                <a:srgbClr val="00BDFB"/>
              </a:solidFill>
              <a:prstDash val="solid"/>
              <a:miter lim="800000"/>
            </a:ln>
            <a:effectLst/>
            <a:sp3d extrusionH="171450" contourW="12700">
              <a:extrusionClr>
                <a:sysClr val="window" lastClr="FFFFFF"/>
              </a:extrusionClr>
              <a:contourClr>
                <a:sysClr val="windowText" lastClr="000000">
                  <a:lumMod val="50000"/>
                  <a:lumOff val="50000"/>
                </a:sysClr>
              </a:contourClr>
            </a:sp3d>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grpSp>
      <p:sp>
        <p:nvSpPr>
          <p:cNvPr id="222" name="TextBox 221">
            <a:extLst>
              <a:ext uri="{FF2B5EF4-FFF2-40B4-BE49-F238E27FC236}">
                <a16:creationId xmlns:a16="http://schemas.microsoft.com/office/drawing/2014/main" id="{2432749A-4C7E-4F08-B8BF-065E8EFF9DFD}"/>
              </a:ext>
            </a:extLst>
          </p:cNvPr>
          <p:cNvSpPr txBox="1"/>
          <p:nvPr/>
        </p:nvSpPr>
        <p:spPr>
          <a:xfrm>
            <a:off x="5269081" y="1012236"/>
            <a:ext cx="4294836" cy="923330"/>
          </a:xfrm>
          <a:prstGeom prst="rect">
            <a:avLst/>
          </a:prstGeom>
          <a:noFill/>
        </p:spPr>
        <p:txBody>
          <a:bodyPr wrap="square" rtlCol="0">
            <a:spAutoFit/>
          </a:bodyPr>
          <a:lstStyle/>
          <a:p>
            <a:pPr marL="0" marR="0" lvl="0" indent="0" defTabSz="914286" eaLnBrk="1" fontAlgn="auto" latinLnBrk="0" hangingPunct="1">
              <a:lnSpc>
                <a:spcPct val="100000"/>
              </a:lnSpc>
              <a:spcBef>
                <a:spcPts val="0"/>
              </a:spcBef>
              <a:spcAft>
                <a:spcPts val="0"/>
              </a:spcAft>
              <a:buClrTx/>
              <a:buSzTx/>
              <a:buFontTx/>
              <a:buNone/>
              <a:tabLst/>
              <a:defRPr/>
            </a:pPr>
            <a:r>
              <a:rPr kumimoji="0" lang="en-US" altLang="ko-KR" b="1" i="0" u="none" strike="noStrike" kern="0" cap="none" spc="0" normalizeH="0" baseline="0" noProof="0" dirty="0" smtClean="0">
                <a:ln>
                  <a:noFill/>
                </a:ln>
                <a:solidFill>
                  <a:schemeClr val="accent2">
                    <a:lumMod val="75000"/>
                  </a:schemeClr>
                </a:solidFill>
                <a:effectLst/>
                <a:uLnTx/>
                <a:uFillTx/>
                <a:latin typeface="Arial"/>
                <a:cs typeface="Arial" pitchFamily="34" charset="0"/>
              </a:rPr>
              <a:t>90%  </a:t>
            </a:r>
            <a:r>
              <a:rPr kumimoji="0" lang="en-US" altLang="ko-KR" b="0" i="0" u="none" strike="noStrike" kern="0" cap="none" spc="0" normalizeH="0" baseline="0" noProof="0" dirty="0" smtClean="0">
                <a:ln>
                  <a:noFill/>
                </a:ln>
                <a:solidFill>
                  <a:prstClr val="black">
                    <a:lumMod val="75000"/>
                    <a:lumOff val="25000"/>
                  </a:prstClr>
                </a:solidFill>
                <a:effectLst/>
                <a:uLnTx/>
                <a:uFillTx/>
                <a:latin typeface="Arial"/>
                <a:cs typeface="Arial" pitchFamily="34" charset="0"/>
              </a:rPr>
              <a:t>Facebook </a:t>
            </a:r>
          </a:p>
          <a:p>
            <a:pPr marL="0" marR="0" lvl="0" indent="0" defTabSz="914286" eaLnBrk="1" fontAlgn="auto" latinLnBrk="0" hangingPunct="1">
              <a:lnSpc>
                <a:spcPct val="100000"/>
              </a:lnSpc>
              <a:spcBef>
                <a:spcPts val="0"/>
              </a:spcBef>
              <a:spcAft>
                <a:spcPts val="0"/>
              </a:spcAft>
              <a:buClrTx/>
              <a:buSzTx/>
              <a:buFontTx/>
              <a:buNone/>
              <a:tabLst/>
              <a:defRPr/>
            </a:pPr>
            <a:endParaRPr kumimoji="0" lang="en-US" altLang="ko-KR" b="0" i="0" u="none" strike="noStrike" kern="0" cap="none" spc="0" normalizeH="0" baseline="0" noProof="0" dirty="0" smtClean="0">
              <a:ln>
                <a:noFill/>
              </a:ln>
              <a:solidFill>
                <a:prstClr val="black">
                  <a:lumMod val="65000"/>
                  <a:lumOff val="35000"/>
                </a:prstClr>
              </a:solidFill>
              <a:effectLst/>
              <a:uLnTx/>
              <a:uFillTx/>
              <a:latin typeface="Arial"/>
              <a:cs typeface="Arial" pitchFamily="34" charset="0"/>
            </a:endParaRPr>
          </a:p>
          <a:p>
            <a:pPr marL="0" marR="0" lvl="0" indent="0" defTabSz="914286" eaLnBrk="1" fontAlgn="auto" latinLnBrk="0" hangingPunct="1">
              <a:lnSpc>
                <a:spcPct val="100000"/>
              </a:lnSpc>
              <a:spcBef>
                <a:spcPts val="0"/>
              </a:spcBef>
              <a:spcAft>
                <a:spcPts val="0"/>
              </a:spcAft>
              <a:buClrTx/>
              <a:buSzTx/>
              <a:buFontTx/>
              <a:buNone/>
              <a:tabLst/>
              <a:defRPr/>
            </a:pPr>
            <a:r>
              <a:rPr kumimoji="0" lang="en-US" altLang="ko-KR" b="1" i="0" u="none" strike="noStrike" kern="0" cap="none" spc="0" normalizeH="0" baseline="0" noProof="0" dirty="0" smtClean="0">
                <a:ln>
                  <a:noFill/>
                </a:ln>
                <a:solidFill>
                  <a:schemeClr val="accent2">
                    <a:lumMod val="75000"/>
                  </a:schemeClr>
                </a:solidFill>
                <a:effectLst/>
                <a:uLnTx/>
                <a:uFillTx/>
                <a:latin typeface="Arial"/>
                <a:cs typeface="Arial" pitchFamily="34" charset="0"/>
              </a:rPr>
              <a:t>32% </a:t>
            </a:r>
            <a:r>
              <a:rPr kumimoji="0" lang="en-US" altLang="ko-KR" b="0" i="0" u="none" strike="noStrike" kern="0" cap="none" spc="0" normalizeH="0" baseline="0" noProof="0" dirty="0" smtClean="0">
                <a:ln>
                  <a:noFill/>
                </a:ln>
                <a:solidFill>
                  <a:prstClr val="black">
                    <a:lumMod val="65000"/>
                    <a:lumOff val="35000"/>
                  </a:prstClr>
                </a:solidFill>
                <a:effectLst/>
                <a:uLnTx/>
                <a:uFillTx/>
                <a:latin typeface="Arial"/>
                <a:cs typeface="Arial" pitchFamily="34" charset="0"/>
              </a:rPr>
              <a:t>Dedicated Website </a:t>
            </a:r>
          </a:p>
        </p:txBody>
      </p:sp>
      <p:grpSp>
        <p:nvGrpSpPr>
          <p:cNvPr id="223" name="그룹 69">
            <a:extLst>
              <a:ext uri="{FF2B5EF4-FFF2-40B4-BE49-F238E27FC236}">
                <a16:creationId xmlns:a16="http://schemas.microsoft.com/office/drawing/2014/main" id="{57CB5D9D-B99E-4850-978C-C142A9B98C0D}"/>
              </a:ext>
            </a:extLst>
          </p:cNvPr>
          <p:cNvGrpSpPr/>
          <p:nvPr/>
        </p:nvGrpSpPr>
        <p:grpSpPr>
          <a:xfrm flipH="1">
            <a:off x="4184924" y="227757"/>
            <a:ext cx="6025528" cy="2288974"/>
            <a:chOff x="-341613" y="4414792"/>
            <a:chExt cx="7821296" cy="1599827"/>
          </a:xfrm>
          <a:solidFill>
            <a:srgbClr val="565874"/>
          </a:solidFill>
        </p:grpSpPr>
        <p:sp>
          <p:nvSpPr>
            <p:cNvPr id="258" name="Block Arc 15">
              <a:extLst>
                <a:ext uri="{FF2B5EF4-FFF2-40B4-BE49-F238E27FC236}">
                  <a16:creationId xmlns:a16="http://schemas.microsoft.com/office/drawing/2014/main" id="{D0A0EA16-E9BE-4A33-9622-CE6D34E44DFE}"/>
                </a:ext>
              </a:extLst>
            </p:cNvPr>
            <p:cNvSpPr/>
            <p:nvPr/>
          </p:nvSpPr>
          <p:spPr>
            <a:xfrm rot="5400000" flipV="1">
              <a:off x="-420319" y="4817880"/>
              <a:ext cx="1275445" cy="1118033"/>
            </a:xfrm>
            <a:prstGeom prst="blockArc">
              <a:avLst>
                <a:gd name="adj1" fmla="val 10800000"/>
                <a:gd name="adj2" fmla="val 21546813"/>
                <a:gd name="adj3" fmla="val 22343"/>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black"/>
                </a:solidFill>
                <a:effectLst/>
                <a:uLnTx/>
                <a:uFillTx/>
                <a:latin typeface="Arial"/>
                <a:cs typeface="+mn-cs"/>
              </a:endParaRPr>
            </a:p>
          </p:txBody>
        </p:sp>
        <p:grpSp>
          <p:nvGrpSpPr>
            <p:cNvPr id="259" name="그룹 81">
              <a:extLst>
                <a:ext uri="{FF2B5EF4-FFF2-40B4-BE49-F238E27FC236}">
                  <a16:creationId xmlns:a16="http://schemas.microsoft.com/office/drawing/2014/main" id="{A99D365F-C26D-4A86-87E7-ED05EAC4F835}"/>
                </a:ext>
              </a:extLst>
            </p:cNvPr>
            <p:cNvGrpSpPr/>
            <p:nvPr/>
          </p:nvGrpSpPr>
          <p:grpSpPr>
            <a:xfrm>
              <a:off x="209395" y="4414792"/>
              <a:ext cx="7270288" cy="599644"/>
              <a:chOff x="-230480" y="4471958"/>
              <a:chExt cx="7953323" cy="655980"/>
            </a:xfrm>
            <a:grpFill/>
          </p:grpSpPr>
          <p:sp>
            <p:nvSpPr>
              <p:cNvPr id="260" name="Rounded Rectangle 17">
                <a:extLst>
                  <a:ext uri="{FF2B5EF4-FFF2-40B4-BE49-F238E27FC236}">
                    <a16:creationId xmlns:a16="http://schemas.microsoft.com/office/drawing/2014/main" id="{616394BB-9ED8-4C6B-9C40-04CD236EB244}"/>
                  </a:ext>
                </a:extLst>
              </p:cNvPr>
              <p:cNvSpPr/>
              <p:nvPr/>
            </p:nvSpPr>
            <p:spPr>
              <a:xfrm rot="5400000" flipV="1">
                <a:off x="3481424" y="1078846"/>
                <a:ext cx="245250" cy="7669057"/>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grpSp>
            <p:nvGrpSpPr>
              <p:cNvPr id="261" name="그룹 83">
                <a:extLst>
                  <a:ext uri="{FF2B5EF4-FFF2-40B4-BE49-F238E27FC236}">
                    <a16:creationId xmlns:a16="http://schemas.microsoft.com/office/drawing/2014/main" id="{03287BA2-7CDE-460D-B5A5-3EE1D1F5A412}"/>
                  </a:ext>
                </a:extLst>
              </p:cNvPr>
              <p:cNvGrpSpPr/>
              <p:nvPr/>
            </p:nvGrpSpPr>
            <p:grpSpPr>
              <a:xfrm rot="10800000">
                <a:off x="7149450" y="4471958"/>
                <a:ext cx="573393" cy="655980"/>
                <a:chOff x="2988919" y="5712881"/>
                <a:chExt cx="573393" cy="655980"/>
              </a:xfrm>
              <a:grpFill/>
            </p:grpSpPr>
            <p:sp>
              <p:nvSpPr>
                <p:cNvPr id="262" name="Rounded Rectangle 12">
                  <a:extLst>
                    <a:ext uri="{FF2B5EF4-FFF2-40B4-BE49-F238E27FC236}">
                      <a16:creationId xmlns:a16="http://schemas.microsoft.com/office/drawing/2014/main" id="{12BE1668-93B7-4968-925B-D23B7ABF3B76}"/>
                    </a:ext>
                  </a:extLst>
                </p:cNvPr>
                <p:cNvSpPr/>
                <p:nvPr/>
              </p:nvSpPr>
              <p:spPr>
                <a:xfrm rot="2700000" flipV="1">
                  <a:off x="3188309" y="5513491"/>
                  <a:ext cx="174614" cy="57339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63" name="Rounded Rectangle 13">
                  <a:extLst>
                    <a:ext uri="{FF2B5EF4-FFF2-40B4-BE49-F238E27FC236}">
                      <a16:creationId xmlns:a16="http://schemas.microsoft.com/office/drawing/2014/main" id="{21B1967D-4288-4EB1-B479-A6C7AE138953}"/>
                    </a:ext>
                  </a:extLst>
                </p:cNvPr>
                <p:cNvSpPr/>
                <p:nvPr/>
              </p:nvSpPr>
              <p:spPr>
                <a:xfrm rot="8100000" flipV="1">
                  <a:off x="3188307" y="5795471"/>
                  <a:ext cx="174614" cy="57339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smtClean="0">
                    <a:ln>
                      <a:noFill/>
                    </a:ln>
                    <a:solidFill>
                      <a:prstClr val="white"/>
                    </a:solidFill>
                    <a:effectLst/>
                    <a:uLnTx/>
                    <a:uFillTx/>
                    <a:latin typeface="Arial"/>
                    <a:cs typeface="+mn-cs"/>
                  </a:endParaRPr>
                </a:p>
              </p:txBody>
            </p:sp>
          </p:grpSp>
        </p:grpSp>
      </p:grpSp>
      <p:grpSp>
        <p:nvGrpSpPr>
          <p:cNvPr id="224" name="그룹 86">
            <a:extLst>
              <a:ext uri="{FF2B5EF4-FFF2-40B4-BE49-F238E27FC236}">
                <a16:creationId xmlns:a16="http://schemas.microsoft.com/office/drawing/2014/main" id="{83ED51AB-8C5C-4F7C-A979-AC58A8428C68}"/>
              </a:ext>
            </a:extLst>
          </p:cNvPr>
          <p:cNvGrpSpPr/>
          <p:nvPr/>
        </p:nvGrpSpPr>
        <p:grpSpPr>
          <a:xfrm>
            <a:off x="3878563" y="1855751"/>
            <a:ext cx="5841360" cy="1811298"/>
            <a:chOff x="1222944" y="4440811"/>
            <a:chExt cx="6197036" cy="1265966"/>
          </a:xfrm>
          <a:solidFill>
            <a:srgbClr val="1C82FF"/>
          </a:solidFill>
        </p:grpSpPr>
        <p:sp>
          <p:nvSpPr>
            <p:cNvPr id="252" name="Block Arc 15">
              <a:extLst>
                <a:ext uri="{FF2B5EF4-FFF2-40B4-BE49-F238E27FC236}">
                  <a16:creationId xmlns:a16="http://schemas.microsoft.com/office/drawing/2014/main" id="{820C2A27-8B13-4B8F-9088-AF83A0857A29}"/>
                </a:ext>
              </a:extLst>
            </p:cNvPr>
            <p:cNvSpPr/>
            <p:nvPr/>
          </p:nvSpPr>
          <p:spPr>
            <a:xfrm rot="5400000" flipV="1">
              <a:off x="1222944" y="4698777"/>
              <a:ext cx="1008000" cy="1008000"/>
            </a:xfrm>
            <a:prstGeom prst="blockArc">
              <a:avLst>
                <a:gd name="adj1" fmla="val 10800000"/>
                <a:gd name="adj2" fmla="val 21546813"/>
                <a:gd name="adj3" fmla="val 22343"/>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black"/>
                </a:solidFill>
                <a:effectLst/>
                <a:uLnTx/>
                <a:uFillTx/>
                <a:latin typeface="Arial"/>
                <a:cs typeface="+mn-cs"/>
              </a:endParaRPr>
            </a:p>
          </p:txBody>
        </p:sp>
        <p:grpSp>
          <p:nvGrpSpPr>
            <p:cNvPr id="253" name="그룹 88">
              <a:extLst>
                <a:ext uri="{FF2B5EF4-FFF2-40B4-BE49-F238E27FC236}">
                  <a16:creationId xmlns:a16="http://schemas.microsoft.com/office/drawing/2014/main" id="{140DEAB7-3494-4C71-80AF-EE05FD4C6701}"/>
                </a:ext>
              </a:extLst>
            </p:cNvPr>
            <p:cNvGrpSpPr/>
            <p:nvPr/>
          </p:nvGrpSpPr>
          <p:grpSpPr>
            <a:xfrm>
              <a:off x="1610894" y="4440811"/>
              <a:ext cx="5809086" cy="574086"/>
              <a:chOff x="1302685" y="4500422"/>
              <a:chExt cx="6354846" cy="628021"/>
            </a:xfrm>
            <a:grpFill/>
          </p:grpSpPr>
          <p:sp>
            <p:nvSpPr>
              <p:cNvPr id="254" name="Rounded Rectangle 17">
                <a:extLst>
                  <a:ext uri="{FF2B5EF4-FFF2-40B4-BE49-F238E27FC236}">
                    <a16:creationId xmlns:a16="http://schemas.microsoft.com/office/drawing/2014/main" id="{2FFB04BC-FCC7-4793-B1A1-ED433F81AFBA}"/>
                  </a:ext>
                </a:extLst>
              </p:cNvPr>
              <p:cNvSpPr/>
              <p:nvPr/>
            </p:nvSpPr>
            <p:spPr>
              <a:xfrm rot="5400000" flipV="1">
                <a:off x="4330634" y="1754812"/>
                <a:ext cx="245250" cy="6301148"/>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grpSp>
            <p:nvGrpSpPr>
              <p:cNvPr id="255" name="그룹 90">
                <a:extLst>
                  <a:ext uri="{FF2B5EF4-FFF2-40B4-BE49-F238E27FC236}">
                    <a16:creationId xmlns:a16="http://schemas.microsoft.com/office/drawing/2014/main" id="{F27006B7-FEC3-42EB-8FA5-56CB96D265E8}"/>
                  </a:ext>
                </a:extLst>
              </p:cNvPr>
              <p:cNvGrpSpPr/>
              <p:nvPr/>
            </p:nvGrpSpPr>
            <p:grpSpPr>
              <a:xfrm rot="10800000">
                <a:off x="7084138" y="4500422"/>
                <a:ext cx="573393" cy="628021"/>
                <a:chOff x="3054231" y="5712376"/>
                <a:chExt cx="573393" cy="628021"/>
              </a:xfrm>
              <a:grpFill/>
            </p:grpSpPr>
            <p:sp>
              <p:nvSpPr>
                <p:cNvPr id="256" name="Rounded Rectangle 12">
                  <a:extLst>
                    <a:ext uri="{FF2B5EF4-FFF2-40B4-BE49-F238E27FC236}">
                      <a16:creationId xmlns:a16="http://schemas.microsoft.com/office/drawing/2014/main" id="{5CEC4FD2-FC73-43A2-A2C5-B43C55E58F04}"/>
                    </a:ext>
                  </a:extLst>
                </p:cNvPr>
                <p:cNvSpPr/>
                <p:nvPr/>
              </p:nvSpPr>
              <p:spPr>
                <a:xfrm rot="2700000" flipV="1">
                  <a:off x="3253621" y="5512986"/>
                  <a:ext cx="174614" cy="57339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57" name="Rounded Rectangle 13">
                  <a:extLst>
                    <a:ext uri="{FF2B5EF4-FFF2-40B4-BE49-F238E27FC236}">
                      <a16:creationId xmlns:a16="http://schemas.microsoft.com/office/drawing/2014/main" id="{1E0AF897-4B02-4FDD-9843-220D7EC99109}"/>
                    </a:ext>
                  </a:extLst>
                </p:cNvPr>
                <p:cNvSpPr/>
                <p:nvPr/>
              </p:nvSpPr>
              <p:spPr>
                <a:xfrm rot="8100000" flipV="1">
                  <a:off x="3147978" y="5767007"/>
                  <a:ext cx="174614" cy="57339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smtClean="0">
                    <a:ln>
                      <a:noFill/>
                    </a:ln>
                    <a:solidFill>
                      <a:prstClr val="white"/>
                    </a:solidFill>
                    <a:effectLst/>
                    <a:uLnTx/>
                    <a:uFillTx/>
                    <a:latin typeface="Arial"/>
                    <a:cs typeface="+mn-cs"/>
                  </a:endParaRPr>
                </a:p>
              </p:txBody>
            </p:sp>
          </p:grpSp>
        </p:grpSp>
      </p:grpSp>
      <p:grpSp>
        <p:nvGrpSpPr>
          <p:cNvPr id="225" name="그룹 93">
            <a:extLst>
              <a:ext uri="{FF2B5EF4-FFF2-40B4-BE49-F238E27FC236}">
                <a16:creationId xmlns:a16="http://schemas.microsoft.com/office/drawing/2014/main" id="{A8A74AE9-67CD-4B0C-9D8B-C1B4229BB459}"/>
              </a:ext>
            </a:extLst>
          </p:cNvPr>
          <p:cNvGrpSpPr/>
          <p:nvPr/>
        </p:nvGrpSpPr>
        <p:grpSpPr>
          <a:xfrm flipH="1">
            <a:off x="4371545" y="2963834"/>
            <a:ext cx="5838907" cy="1848525"/>
            <a:chOff x="488003" y="4414792"/>
            <a:chExt cx="6991680" cy="1291985"/>
          </a:xfrm>
          <a:solidFill>
            <a:srgbClr val="1ED0A6"/>
          </a:solidFill>
        </p:grpSpPr>
        <p:sp>
          <p:nvSpPr>
            <p:cNvPr id="246" name="Block Arc 15">
              <a:extLst>
                <a:ext uri="{FF2B5EF4-FFF2-40B4-BE49-F238E27FC236}">
                  <a16:creationId xmlns:a16="http://schemas.microsoft.com/office/drawing/2014/main" id="{278605F0-3A12-4831-BC3B-DE1DF572F941}"/>
                </a:ext>
              </a:extLst>
            </p:cNvPr>
            <p:cNvSpPr/>
            <p:nvPr/>
          </p:nvSpPr>
          <p:spPr>
            <a:xfrm rot="5400000" flipV="1">
              <a:off x="488003" y="4698777"/>
              <a:ext cx="1008000" cy="1008000"/>
            </a:xfrm>
            <a:prstGeom prst="blockArc">
              <a:avLst>
                <a:gd name="adj1" fmla="val 10800000"/>
                <a:gd name="adj2" fmla="val 21546813"/>
                <a:gd name="adj3" fmla="val 22343"/>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black"/>
                </a:solidFill>
                <a:effectLst/>
                <a:uLnTx/>
                <a:uFillTx/>
                <a:latin typeface="Arial"/>
                <a:cs typeface="+mn-cs"/>
              </a:endParaRPr>
            </a:p>
          </p:txBody>
        </p:sp>
        <p:grpSp>
          <p:nvGrpSpPr>
            <p:cNvPr id="247" name="그룹 95">
              <a:extLst>
                <a:ext uri="{FF2B5EF4-FFF2-40B4-BE49-F238E27FC236}">
                  <a16:creationId xmlns:a16="http://schemas.microsoft.com/office/drawing/2014/main" id="{CB6ACFAF-C84E-47B4-9C05-A111D23CEB0B}"/>
                </a:ext>
              </a:extLst>
            </p:cNvPr>
            <p:cNvGrpSpPr/>
            <p:nvPr/>
          </p:nvGrpSpPr>
          <p:grpSpPr>
            <a:xfrm>
              <a:off x="890894" y="4414792"/>
              <a:ext cx="6588789" cy="599644"/>
              <a:chOff x="515045" y="4471958"/>
              <a:chExt cx="7207798" cy="655980"/>
            </a:xfrm>
            <a:grpFill/>
          </p:grpSpPr>
          <p:sp>
            <p:nvSpPr>
              <p:cNvPr id="248" name="Rounded Rectangle 17">
                <a:extLst>
                  <a:ext uri="{FF2B5EF4-FFF2-40B4-BE49-F238E27FC236}">
                    <a16:creationId xmlns:a16="http://schemas.microsoft.com/office/drawing/2014/main" id="{D30D634D-D910-4FE2-BB17-ED38CB4B85BE}"/>
                  </a:ext>
                </a:extLst>
              </p:cNvPr>
              <p:cNvSpPr/>
              <p:nvPr/>
            </p:nvSpPr>
            <p:spPr>
              <a:xfrm rot="5400000" flipV="1">
                <a:off x="3936814" y="1360992"/>
                <a:ext cx="245250" cy="7088788"/>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grpSp>
            <p:nvGrpSpPr>
              <p:cNvPr id="249" name="그룹 97">
                <a:extLst>
                  <a:ext uri="{FF2B5EF4-FFF2-40B4-BE49-F238E27FC236}">
                    <a16:creationId xmlns:a16="http://schemas.microsoft.com/office/drawing/2014/main" id="{E39BE8F4-7BA3-4759-9FEA-44067BA2C187}"/>
                  </a:ext>
                </a:extLst>
              </p:cNvPr>
              <p:cNvGrpSpPr/>
              <p:nvPr/>
            </p:nvGrpSpPr>
            <p:grpSpPr>
              <a:xfrm rot="10800000">
                <a:off x="7149450" y="4471958"/>
                <a:ext cx="573393" cy="655980"/>
                <a:chOff x="2988919" y="5712881"/>
                <a:chExt cx="573393" cy="655980"/>
              </a:xfrm>
              <a:grpFill/>
            </p:grpSpPr>
            <p:sp>
              <p:nvSpPr>
                <p:cNvPr id="250" name="Rounded Rectangle 12">
                  <a:extLst>
                    <a:ext uri="{FF2B5EF4-FFF2-40B4-BE49-F238E27FC236}">
                      <a16:creationId xmlns:a16="http://schemas.microsoft.com/office/drawing/2014/main" id="{A79157CD-4A89-4403-99A0-00F92B67C32F}"/>
                    </a:ext>
                  </a:extLst>
                </p:cNvPr>
                <p:cNvSpPr/>
                <p:nvPr/>
              </p:nvSpPr>
              <p:spPr>
                <a:xfrm rot="2700000" flipV="1">
                  <a:off x="3188309" y="5513491"/>
                  <a:ext cx="174614" cy="57339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51" name="Rounded Rectangle 13">
                  <a:extLst>
                    <a:ext uri="{FF2B5EF4-FFF2-40B4-BE49-F238E27FC236}">
                      <a16:creationId xmlns:a16="http://schemas.microsoft.com/office/drawing/2014/main" id="{B3A07706-10EA-4989-BF48-3F605593EFF1}"/>
                    </a:ext>
                  </a:extLst>
                </p:cNvPr>
                <p:cNvSpPr/>
                <p:nvPr/>
              </p:nvSpPr>
              <p:spPr>
                <a:xfrm rot="8100000" flipV="1">
                  <a:off x="3188307" y="5795471"/>
                  <a:ext cx="174614" cy="57339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smtClean="0">
                    <a:ln>
                      <a:noFill/>
                    </a:ln>
                    <a:solidFill>
                      <a:prstClr val="white"/>
                    </a:solidFill>
                    <a:effectLst/>
                    <a:uLnTx/>
                    <a:uFillTx/>
                    <a:latin typeface="Arial"/>
                    <a:cs typeface="+mn-cs"/>
                  </a:endParaRPr>
                </a:p>
              </p:txBody>
            </p:sp>
          </p:grpSp>
        </p:grpSp>
      </p:grpSp>
      <p:grpSp>
        <p:nvGrpSpPr>
          <p:cNvPr id="226" name="그룹 100">
            <a:extLst>
              <a:ext uri="{FF2B5EF4-FFF2-40B4-BE49-F238E27FC236}">
                <a16:creationId xmlns:a16="http://schemas.microsoft.com/office/drawing/2014/main" id="{89A769BF-B1A1-4ABA-8BC5-06E243DB6BBB}"/>
              </a:ext>
            </a:extLst>
          </p:cNvPr>
          <p:cNvGrpSpPr/>
          <p:nvPr/>
        </p:nvGrpSpPr>
        <p:grpSpPr>
          <a:xfrm>
            <a:off x="3986625" y="4110451"/>
            <a:ext cx="5711689" cy="1848525"/>
            <a:chOff x="1180215" y="4414792"/>
            <a:chExt cx="6299468" cy="1291985"/>
          </a:xfrm>
          <a:solidFill>
            <a:srgbClr val="00BDFB"/>
          </a:solidFill>
        </p:grpSpPr>
        <p:sp>
          <p:nvSpPr>
            <p:cNvPr id="240" name="Block Arc 15">
              <a:extLst>
                <a:ext uri="{FF2B5EF4-FFF2-40B4-BE49-F238E27FC236}">
                  <a16:creationId xmlns:a16="http://schemas.microsoft.com/office/drawing/2014/main" id="{D0117D7B-BCD4-4C93-876D-FBFB18EF004C}"/>
                </a:ext>
              </a:extLst>
            </p:cNvPr>
            <p:cNvSpPr/>
            <p:nvPr/>
          </p:nvSpPr>
          <p:spPr>
            <a:xfrm rot="5400000" flipV="1">
              <a:off x="1180215" y="4698777"/>
              <a:ext cx="1008000" cy="1008000"/>
            </a:xfrm>
            <a:prstGeom prst="blockArc">
              <a:avLst>
                <a:gd name="adj1" fmla="val 10800000"/>
                <a:gd name="adj2" fmla="val 21546813"/>
                <a:gd name="adj3" fmla="val 22343"/>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black"/>
                </a:solidFill>
                <a:effectLst/>
                <a:uLnTx/>
                <a:uFillTx/>
                <a:latin typeface="Arial"/>
                <a:cs typeface="+mn-cs"/>
              </a:endParaRPr>
            </a:p>
          </p:txBody>
        </p:sp>
        <p:grpSp>
          <p:nvGrpSpPr>
            <p:cNvPr id="241" name="그룹 102">
              <a:extLst>
                <a:ext uri="{FF2B5EF4-FFF2-40B4-BE49-F238E27FC236}">
                  <a16:creationId xmlns:a16="http://schemas.microsoft.com/office/drawing/2014/main" id="{2D3716D0-0A4C-454E-AFE3-048A625636A5}"/>
                </a:ext>
              </a:extLst>
            </p:cNvPr>
            <p:cNvGrpSpPr/>
            <p:nvPr/>
          </p:nvGrpSpPr>
          <p:grpSpPr>
            <a:xfrm>
              <a:off x="1610895" y="4414792"/>
              <a:ext cx="5868788" cy="599644"/>
              <a:chOff x="1302686" y="4471958"/>
              <a:chExt cx="6420157" cy="655980"/>
            </a:xfrm>
            <a:grpFill/>
          </p:grpSpPr>
          <p:sp>
            <p:nvSpPr>
              <p:cNvPr id="242" name="Rounded Rectangle 17">
                <a:extLst>
                  <a:ext uri="{FF2B5EF4-FFF2-40B4-BE49-F238E27FC236}">
                    <a16:creationId xmlns:a16="http://schemas.microsoft.com/office/drawing/2014/main" id="{2AEA68AA-5FE0-4C60-A34E-AE8E46C5F73F}"/>
                  </a:ext>
                </a:extLst>
              </p:cNvPr>
              <p:cNvSpPr/>
              <p:nvPr/>
            </p:nvSpPr>
            <p:spPr>
              <a:xfrm rot="5400000" flipV="1">
                <a:off x="4330635" y="1754810"/>
                <a:ext cx="245250" cy="6301148"/>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grpSp>
            <p:nvGrpSpPr>
              <p:cNvPr id="243" name="그룹 104">
                <a:extLst>
                  <a:ext uri="{FF2B5EF4-FFF2-40B4-BE49-F238E27FC236}">
                    <a16:creationId xmlns:a16="http://schemas.microsoft.com/office/drawing/2014/main" id="{3937F58F-593A-4C51-AA6A-55262EA5ADE6}"/>
                  </a:ext>
                </a:extLst>
              </p:cNvPr>
              <p:cNvGrpSpPr/>
              <p:nvPr/>
            </p:nvGrpSpPr>
            <p:grpSpPr>
              <a:xfrm rot="10800000">
                <a:off x="7149450" y="4471958"/>
                <a:ext cx="573393" cy="655980"/>
                <a:chOff x="2988919" y="5712881"/>
                <a:chExt cx="573393" cy="655980"/>
              </a:xfrm>
              <a:grpFill/>
            </p:grpSpPr>
            <p:sp>
              <p:nvSpPr>
                <p:cNvPr id="244" name="Rounded Rectangle 12">
                  <a:extLst>
                    <a:ext uri="{FF2B5EF4-FFF2-40B4-BE49-F238E27FC236}">
                      <a16:creationId xmlns:a16="http://schemas.microsoft.com/office/drawing/2014/main" id="{7950F7EF-71B5-401E-AE05-16D2869E0FED}"/>
                    </a:ext>
                  </a:extLst>
                </p:cNvPr>
                <p:cNvSpPr/>
                <p:nvPr/>
              </p:nvSpPr>
              <p:spPr>
                <a:xfrm rot="2700000" flipV="1">
                  <a:off x="3188309" y="5513491"/>
                  <a:ext cx="174614" cy="57339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45" name="Rounded Rectangle 13">
                  <a:extLst>
                    <a:ext uri="{FF2B5EF4-FFF2-40B4-BE49-F238E27FC236}">
                      <a16:creationId xmlns:a16="http://schemas.microsoft.com/office/drawing/2014/main" id="{0FEACCC1-822C-4E4E-BA62-8097A0380667}"/>
                    </a:ext>
                  </a:extLst>
                </p:cNvPr>
                <p:cNvSpPr/>
                <p:nvPr/>
              </p:nvSpPr>
              <p:spPr>
                <a:xfrm rot="8100000" flipV="1">
                  <a:off x="3188307" y="5795471"/>
                  <a:ext cx="174614" cy="57339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smtClean="0">
                    <a:ln>
                      <a:noFill/>
                    </a:ln>
                    <a:solidFill>
                      <a:prstClr val="white"/>
                    </a:solidFill>
                    <a:effectLst/>
                    <a:uLnTx/>
                    <a:uFillTx/>
                    <a:latin typeface="Arial"/>
                    <a:cs typeface="+mn-cs"/>
                  </a:endParaRPr>
                </a:p>
              </p:txBody>
            </p:sp>
          </p:grpSp>
        </p:grpSp>
      </p:grpSp>
      <p:grpSp>
        <p:nvGrpSpPr>
          <p:cNvPr id="227" name="그룹 14">
            <a:extLst>
              <a:ext uri="{FF2B5EF4-FFF2-40B4-BE49-F238E27FC236}">
                <a16:creationId xmlns:a16="http://schemas.microsoft.com/office/drawing/2014/main" id="{E5DAD1DD-7DDD-47BE-919E-D57B868EDBF5}"/>
              </a:ext>
            </a:extLst>
          </p:cNvPr>
          <p:cNvGrpSpPr/>
          <p:nvPr/>
        </p:nvGrpSpPr>
        <p:grpSpPr>
          <a:xfrm>
            <a:off x="9264812" y="5357920"/>
            <a:ext cx="2989909" cy="1591450"/>
            <a:chOff x="4592236" y="5223977"/>
            <a:chExt cx="4061372" cy="1164009"/>
          </a:xfrm>
        </p:grpSpPr>
        <p:sp>
          <p:nvSpPr>
            <p:cNvPr id="231" name="Parallelogram 230">
              <a:extLst>
                <a:ext uri="{FF2B5EF4-FFF2-40B4-BE49-F238E27FC236}">
                  <a16:creationId xmlns:a16="http://schemas.microsoft.com/office/drawing/2014/main" id="{47E9C0E5-7B77-4B00-92BE-7360CAB22B34}"/>
                </a:ext>
              </a:extLst>
            </p:cNvPr>
            <p:cNvSpPr/>
            <p:nvPr/>
          </p:nvSpPr>
          <p:spPr>
            <a:xfrm rot="10800000">
              <a:off x="7243669" y="5562867"/>
              <a:ext cx="1349259" cy="239345"/>
            </a:xfrm>
            <a:prstGeom prst="parallelogram">
              <a:avLst>
                <a:gd name="adj" fmla="val 192227"/>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32" name="자유형: 도형 71">
              <a:extLst>
                <a:ext uri="{FF2B5EF4-FFF2-40B4-BE49-F238E27FC236}">
                  <a16:creationId xmlns:a16="http://schemas.microsoft.com/office/drawing/2014/main" id="{10E95BC1-8B3E-42CD-996A-445D1A93DF6E}"/>
                </a:ext>
              </a:extLst>
            </p:cNvPr>
            <p:cNvSpPr/>
            <p:nvPr/>
          </p:nvSpPr>
          <p:spPr>
            <a:xfrm>
              <a:off x="4592236" y="5770733"/>
              <a:ext cx="964161" cy="39601"/>
            </a:xfrm>
            <a:custGeom>
              <a:avLst/>
              <a:gdLst>
                <a:gd name="connsiteX0" fmla="*/ 108000 w 964161"/>
                <a:gd name="connsiteY0" fmla="*/ 1 h 39601"/>
                <a:gd name="connsiteX1" fmla="*/ 108000 w 964161"/>
                <a:gd name="connsiteY1" fmla="*/ 39601 h 39601"/>
                <a:gd name="connsiteX2" fmla="*/ 0 w 964161"/>
                <a:gd name="connsiteY2" fmla="*/ 19801 h 39601"/>
                <a:gd name="connsiteX3" fmla="*/ 108001 w 964161"/>
                <a:gd name="connsiteY3" fmla="*/ 0 h 39601"/>
                <a:gd name="connsiteX4" fmla="*/ 964161 w 964161"/>
                <a:gd name="connsiteY4" fmla="*/ 0 h 39601"/>
                <a:gd name="connsiteX5" fmla="*/ 964161 w 964161"/>
                <a:gd name="connsiteY5" fmla="*/ 39270 h 39601"/>
                <a:gd name="connsiteX6" fmla="*/ 108001 w 964161"/>
                <a:gd name="connsiteY6" fmla="*/ 39270 h 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161" h="39601">
                  <a:moveTo>
                    <a:pt x="108000" y="1"/>
                  </a:moveTo>
                  <a:lnTo>
                    <a:pt x="108000" y="39601"/>
                  </a:lnTo>
                  <a:lnTo>
                    <a:pt x="0" y="19801"/>
                  </a:lnTo>
                  <a:close/>
                  <a:moveTo>
                    <a:pt x="108001" y="0"/>
                  </a:moveTo>
                  <a:lnTo>
                    <a:pt x="964161" y="0"/>
                  </a:lnTo>
                  <a:lnTo>
                    <a:pt x="964161" y="39270"/>
                  </a:lnTo>
                  <a:lnTo>
                    <a:pt x="108001" y="39270"/>
                  </a:lnTo>
                  <a:close/>
                </a:path>
              </a:pathLst>
            </a:custGeom>
            <a:solidFill>
              <a:sysClr val="window" lastClr="FFFFFF">
                <a:lumMod val="75000"/>
              </a:sysClr>
            </a:solidFill>
            <a:ln w="12700" cap="flat" cmpd="sng" algn="ctr">
              <a:noFill/>
              <a:prstDash val="solid"/>
              <a:miter lim="800000"/>
            </a:ln>
            <a:effectLst/>
          </p:spPr>
          <p:txBody>
            <a:bodyPr wrap="square" rtlCol="0" anchor="ctr">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grpSp>
          <p:nvGrpSpPr>
            <p:cNvPr id="233" name="Group 232">
              <a:extLst>
                <a:ext uri="{FF2B5EF4-FFF2-40B4-BE49-F238E27FC236}">
                  <a16:creationId xmlns:a16="http://schemas.microsoft.com/office/drawing/2014/main" id="{9293A2F0-6B41-4E2A-A838-97C7EF3D7D7F}"/>
                </a:ext>
              </a:extLst>
            </p:cNvPr>
            <p:cNvGrpSpPr/>
            <p:nvPr/>
          </p:nvGrpSpPr>
          <p:grpSpPr>
            <a:xfrm>
              <a:off x="5511627" y="5656147"/>
              <a:ext cx="2616689" cy="268441"/>
              <a:chOff x="1688158" y="3440846"/>
              <a:chExt cx="1659706" cy="379529"/>
            </a:xfrm>
          </p:grpSpPr>
          <p:sp>
            <p:nvSpPr>
              <p:cNvPr id="237" name="Trapezoid 33">
                <a:extLst>
                  <a:ext uri="{FF2B5EF4-FFF2-40B4-BE49-F238E27FC236}">
                    <a16:creationId xmlns:a16="http://schemas.microsoft.com/office/drawing/2014/main" id="{548DE5B4-8FCA-47F1-B85A-785E0D7D1B90}"/>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rgbClr val="1C82FF"/>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38" name="Chord 237">
                <a:extLst>
                  <a:ext uri="{FF2B5EF4-FFF2-40B4-BE49-F238E27FC236}">
                    <a16:creationId xmlns:a16="http://schemas.microsoft.com/office/drawing/2014/main" id="{F488695E-5BBE-4D6D-AAF4-00849AC86730}"/>
                  </a:ext>
                </a:extLst>
              </p:cNvPr>
              <p:cNvSpPr/>
              <p:nvPr/>
            </p:nvSpPr>
            <p:spPr>
              <a:xfrm>
                <a:off x="1688158" y="3454556"/>
                <a:ext cx="155575" cy="352111"/>
              </a:xfrm>
              <a:prstGeom prst="chord">
                <a:avLst>
                  <a:gd name="adj1" fmla="val 5391179"/>
                  <a:gd name="adj2" fmla="val 16200000"/>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39" name="Trapezoid 37">
                <a:extLst>
                  <a:ext uri="{FF2B5EF4-FFF2-40B4-BE49-F238E27FC236}">
                    <a16:creationId xmlns:a16="http://schemas.microsoft.com/office/drawing/2014/main" id="{F3CB89C5-E61E-4A39-86E2-A0E1B1815A3B}"/>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lumMod val="50000"/>
                </a:schemeClr>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grpSp>
        <p:sp>
          <p:nvSpPr>
            <p:cNvPr id="234" name="Parallelogram 233">
              <a:extLst>
                <a:ext uri="{FF2B5EF4-FFF2-40B4-BE49-F238E27FC236}">
                  <a16:creationId xmlns:a16="http://schemas.microsoft.com/office/drawing/2014/main" id="{7C1AED8D-0ACA-49D5-9D0A-08FC6BE0752B}"/>
                </a:ext>
              </a:extLst>
            </p:cNvPr>
            <p:cNvSpPr/>
            <p:nvPr/>
          </p:nvSpPr>
          <p:spPr>
            <a:xfrm rot="10680000" flipH="1">
              <a:off x="7253673" y="5854960"/>
              <a:ext cx="1195661" cy="533026"/>
            </a:xfrm>
            <a:prstGeom prst="parallelogram">
              <a:avLst>
                <a:gd name="adj" fmla="val 62269"/>
              </a:avLst>
            </a:prstGeom>
            <a:solidFill>
              <a:srgbClr val="00BDFB"/>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35" name="Parallelogram 234">
              <a:extLst>
                <a:ext uri="{FF2B5EF4-FFF2-40B4-BE49-F238E27FC236}">
                  <a16:creationId xmlns:a16="http://schemas.microsoft.com/office/drawing/2014/main" id="{DDC7E950-7603-4E62-97A3-F594E5BEA24C}"/>
                </a:ext>
              </a:extLst>
            </p:cNvPr>
            <p:cNvSpPr/>
            <p:nvPr/>
          </p:nvSpPr>
          <p:spPr>
            <a:xfrm rot="10920000">
              <a:off x="7253673" y="5223977"/>
              <a:ext cx="1195661" cy="533026"/>
            </a:xfrm>
            <a:prstGeom prst="parallelogram">
              <a:avLst>
                <a:gd name="adj" fmla="val 62269"/>
              </a:avLst>
            </a:prstGeom>
            <a:solidFill>
              <a:srgbClr val="00BDFB"/>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36" name="Parallelogram 235">
              <a:extLst>
                <a:ext uri="{FF2B5EF4-FFF2-40B4-BE49-F238E27FC236}">
                  <a16:creationId xmlns:a16="http://schemas.microsoft.com/office/drawing/2014/main" id="{030A22C1-08B8-4B27-B4DA-5A7BFCCA4A48}"/>
                </a:ext>
              </a:extLst>
            </p:cNvPr>
            <p:cNvSpPr/>
            <p:nvPr/>
          </p:nvSpPr>
          <p:spPr>
            <a:xfrm rot="10800000" flipH="1">
              <a:off x="7248499" y="5802213"/>
              <a:ext cx="1405109" cy="239345"/>
            </a:xfrm>
            <a:prstGeom prst="parallelogram">
              <a:avLst>
                <a:gd name="adj" fmla="val 205867"/>
              </a:avLst>
            </a:prstGeom>
            <a:solidFill>
              <a:srgbClr val="1ED0A6"/>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grpSp>
      <p:sp>
        <p:nvSpPr>
          <p:cNvPr id="228" name="TextBox 227">
            <a:extLst>
              <a:ext uri="{FF2B5EF4-FFF2-40B4-BE49-F238E27FC236}">
                <a16:creationId xmlns:a16="http://schemas.microsoft.com/office/drawing/2014/main" id="{FB110502-CBEF-4289-B039-9C3E63229FB9}"/>
              </a:ext>
            </a:extLst>
          </p:cNvPr>
          <p:cNvSpPr txBox="1"/>
          <p:nvPr/>
        </p:nvSpPr>
        <p:spPr>
          <a:xfrm>
            <a:off x="4431713" y="2584890"/>
            <a:ext cx="4995319" cy="73866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defTabSz="914286"/>
            <a:r>
              <a:rPr lang="en-US" altLang="ko-KR" sz="1400" b="1" kern="0" dirty="0">
                <a:solidFill>
                  <a:schemeClr val="accent2">
                    <a:lumMod val="75000"/>
                  </a:schemeClr>
                </a:solidFill>
                <a:latin typeface="Arial"/>
                <a:cs typeface="Arial" pitchFamily="34" charset="0"/>
              </a:rPr>
              <a:t>Low access and participation </a:t>
            </a:r>
            <a:r>
              <a:rPr lang="en-US" altLang="ko-KR" sz="1400" kern="0" dirty="0">
                <a:solidFill>
                  <a:schemeClr val="tx1"/>
                </a:solidFill>
                <a:latin typeface="Arial"/>
                <a:cs typeface="Arial" pitchFamily="34" charset="0"/>
              </a:rPr>
              <a:t>in regional and European </a:t>
            </a:r>
            <a:r>
              <a:rPr lang="en-US" altLang="ko-KR" sz="1400" kern="0" dirty="0" smtClean="0">
                <a:solidFill>
                  <a:schemeClr val="tx1"/>
                </a:solidFill>
                <a:latin typeface="Arial"/>
                <a:cs typeface="Arial" pitchFamily="34" charset="0"/>
              </a:rPr>
              <a:t>networks, need of institutional strengthening and </a:t>
            </a:r>
            <a:r>
              <a:rPr lang="en-US" altLang="ko-KR" sz="1400" kern="0" dirty="0">
                <a:solidFill>
                  <a:schemeClr val="tx1"/>
                </a:solidFill>
                <a:latin typeface="Arial"/>
                <a:cs typeface="Arial" pitchFamily="34" charset="0"/>
              </a:rPr>
              <a:t>public relations with other actors</a:t>
            </a:r>
            <a:endParaRPr kumimoji="0" lang="en-US" altLang="ko-KR" sz="1400" b="0" i="0" u="none" strike="noStrike" kern="0" cap="none" spc="0" normalizeH="0" baseline="0" noProof="0" dirty="0" smtClean="0">
              <a:ln>
                <a:noFill/>
              </a:ln>
              <a:solidFill>
                <a:schemeClr val="tx1"/>
              </a:solidFill>
              <a:effectLst/>
              <a:uLnTx/>
              <a:uFillTx/>
              <a:latin typeface="Arial"/>
              <a:cs typeface="Arial" pitchFamily="34" charset="0"/>
            </a:endParaRPr>
          </a:p>
        </p:txBody>
      </p:sp>
      <p:sp>
        <p:nvSpPr>
          <p:cNvPr id="229" name="TextBox 228">
            <a:extLst>
              <a:ext uri="{FF2B5EF4-FFF2-40B4-BE49-F238E27FC236}">
                <a16:creationId xmlns:a16="http://schemas.microsoft.com/office/drawing/2014/main" id="{548C8BEB-AF64-4887-BA3D-9A56D68DA5A1}"/>
              </a:ext>
            </a:extLst>
          </p:cNvPr>
          <p:cNvSpPr txBox="1"/>
          <p:nvPr/>
        </p:nvSpPr>
        <p:spPr>
          <a:xfrm>
            <a:off x="5313076" y="3777377"/>
            <a:ext cx="4286600" cy="738664"/>
          </a:xfrm>
          <a:prstGeom prst="rect">
            <a:avLst/>
          </a:prstGeom>
          <a:noFill/>
        </p:spPr>
        <p:txBody>
          <a:bodyPr wrap="square" rtlCol="0">
            <a:spAutoFit/>
          </a:bodyPr>
          <a:lstStyle/>
          <a:p>
            <a:pPr lvl="0" defTabSz="914286"/>
            <a:r>
              <a:rPr lang="en-US" altLang="ko-KR" sz="1400" b="1" kern="0" dirty="0" smtClean="0">
                <a:solidFill>
                  <a:schemeClr val="accent2">
                    <a:lumMod val="75000"/>
                  </a:schemeClr>
                </a:solidFill>
                <a:latin typeface="Arial"/>
                <a:cs typeface="Arial" pitchFamily="34" charset="0"/>
              </a:rPr>
              <a:t>7 </a:t>
            </a:r>
            <a:r>
              <a:rPr lang="en-US" altLang="ko-KR" sz="1400" kern="0" dirty="0" smtClean="0">
                <a:solidFill>
                  <a:prstClr val="black">
                    <a:lumMod val="75000"/>
                    <a:lumOff val="25000"/>
                  </a:prstClr>
                </a:solidFill>
                <a:latin typeface="Arial"/>
                <a:cs typeface="Arial" pitchFamily="34" charset="0"/>
              </a:rPr>
              <a:t> </a:t>
            </a:r>
            <a:r>
              <a:rPr lang="en-US" altLang="ko-KR" sz="1400" kern="0" dirty="0" err="1" smtClean="0">
                <a:latin typeface="Arial"/>
                <a:cs typeface="Arial" pitchFamily="34" charset="0"/>
              </a:rPr>
              <a:t>CSOs</a:t>
            </a:r>
            <a:r>
              <a:rPr lang="en-US" altLang="ko-KR" sz="1400" kern="0" dirty="0" smtClean="0">
                <a:latin typeface="Arial"/>
                <a:cs typeface="Arial" pitchFamily="34" charset="0"/>
              </a:rPr>
              <a:t> coordinated a network in </a:t>
            </a:r>
            <a:r>
              <a:rPr lang="en-US" altLang="ko-KR" sz="1400" kern="0" dirty="0">
                <a:latin typeface="Arial"/>
                <a:cs typeface="Arial" pitchFamily="34" charset="0"/>
              </a:rPr>
              <a:t>the </a:t>
            </a:r>
            <a:r>
              <a:rPr lang="en-US" altLang="ko-KR" sz="1400" kern="0" dirty="0" smtClean="0">
                <a:latin typeface="Arial"/>
                <a:cs typeface="Arial" pitchFamily="34" charset="0"/>
              </a:rPr>
              <a:t>country</a:t>
            </a:r>
          </a:p>
          <a:p>
            <a:pPr lvl="0" defTabSz="914286"/>
            <a:r>
              <a:rPr lang="en-US" altLang="ko-KR" sz="1400" b="1" kern="0" dirty="0" smtClean="0">
                <a:solidFill>
                  <a:schemeClr val="accent2">
                    <a:lumMod val="75000"/>
                  </a:schemeClr>
                </a:solidFill>
                <a:latin typeface="Arial"/>
                <a:cs typeface="Arial" pitchFamily="34" charset="0"/>
              </a:rPr>
              <a:t>19 </a:t>
            </a:r>
            <a:r>
              <a:rPr lang="en-US" altLang="ko-KR" sz="1400" kern="0" dirty="0" smtClean="0">
                <a:solidFill>
                  <a:prstClr val="black">
                    <a:lumMod val="65000"/>
                    <a:lumOff val="35000"/>
                  </a:prstClr>
                </a:solidFill>
                <a:latin typeface="Arial"/>
                <a:cs typeface="Arial" pitchFamily="34" charset="0"/>
              </a:rPr>
              <a:t> </a:t>
            </a:r>
            <a:r>
              <a:rPr lang="en-US" altLang="ko-KR" sz="1400" kern="0" dirty="0" smtClean="0">
                <a:latin typeface="Arial"/>
                <a:cs typeface="Arial" pitchFamily="34" charset="0"/>
              </a:rPr>
              <a:t>participated </a:t>
            </a:r>
            <a:r>
              <a:rPr lang="en-US" altLang="ko-KR" sz="1400" kern="0" dirty="0">
                <a:latin typeface="Arial"/>
                <a:cs typeface="Arial" pitchFamily="34" charset="0"/>
              </a:rPr>
              <a:t>in one </a:t>
            </a:r>
            <a:r>
              <a:rPr lang="en-US" altLang="ko-KR" sz="1400" kern="0" dirty="0" smtClean="0">
                <a:latin typeface="Arial"/>
                <a:cs typeface="Arial" pitchFamily="34" charset="0"/>
              </a:rPr>
              <a:t>or </a:t>
            </a:r>
            <a:r>
              <a:rPr lang="en-US" altLang="ko-KR" sz="1400" kern="0" dirty="0">
                <a:latin typeface="Arial"/>
                <a:cs typeface="Arial" pitchFamily="34" charset="0"/>
              </a:rPr>
              <a:t>more networks and/ or associations</a:t>
            </a:r>
            <a:endParaRPr kumimoji="0" lang="en-US" altLang="ko-KR" sz="1400" b="0" i="0" u="none" strike="noStrike" kern="0" cap="none" spc="0" normalizeH="0" baseline="0" noProof="0" dirty="0" smtClean="0">
              <a:ln>
                <a:noFill/>
              </a:ln>
              <a:effectLst/>
              <a:uLnTx/>
              <a:uFillTx/>
              <a:latin typeface="Arial"/>
              <a:cs typeface="Arial" pitchFamily="34" charset="0"/>
            </a:endParaRPr>
          </a:p>
        </p:txBody>
      </p:sp>
      <p:sp>
        <p:nvSpPr>
          <p:cNvPr id="230" name="TextBox 229">
            <a:extLst>
              <a:ext uri="{FF2B5EF4-FFF2-40B4-BE49-F238E27FC236}">
                <a16:creationId xmlns:a16="http://schemas.microsoft.com/office/drawing/2014/main" id="{E67EBA42-78D9-4C33-84F5-1DBC58B273B7}"/>
              </a:ext>
            </a:extLst>
          </p:cNvPr>
          <p:cNvSpPr txBox="1"/>
          <p:nvPr/>
        </p:nvSpPr>
        <p:spPr>
          <a:xfrm>
            <a:off x="5489961" y="4890750"/>
            <a:ext cx="3636372" cy="584775"/>
          </a:xfrm>
          <a:prstGeom prst="rect">
            <a:avLst/>
          </a:prstGeom>
          <a:noFill/>
        </p:spPr>
        <p:txBody>
          <a:bodyPr wrap="square" rtlCol="0">
            <a:spAutoFit/>
          </a:bodyPr>
          <a:lstStyle/>
          <a:p>
            <a:pPr lvl="0" defTabSz="914286"/>
            <a:r>
              <a:rPr lang="en-US" altLang="ko-KR" sz="1600" b="1" kern="0" dirty="0">
                <a:solidFill>
                  <a:schemeClr val="accent2">
                    <a:lumMod val="75000"/>
                  </a:schemeClr>
                </a:solidFill>
                <a:latin typeface="Arial"/>
                <a:cs typeface="Arial" pitchFamily="34" charset="0"/>
              </a:rPr>
              <a:t>93% </a:t>
            </a:r>
            <a:r>
              <a:rPr lang="en-US" altLang="ko-KR" sz="1600" kern="0" dirty="0" smtClean="0">
                <a:latin typeface="Arial"/>
                <a:cs typeface="Arial" pitchFamily="34" charset="0"/>
              </a:rPr>
              <a:t>work </a:t>
            </a:r>
            <a:r>
              <a:rPr lang="en-US" altLang="ko-KR" sz="1600" kern="0" dirty="0">
                <a:latin typeface="Arial"/>
                <a:cs typeface="Arial" pitchFamily="34" charset="0"/>
              </a:rPr>
              <a:t>at community/grassroots/local level</a:t>
            </a:r>
            <a:endParaRPr kumimoji="0" lang="en-US" altLang="ko-KR" sz="1600" b="0" i="0" u="none" strike="noStrike" kern="0" cap="none" spc="0" normalizeH="0" baseline="0" noProof="0" dirty="0" smtClean="0">
              <a:ln>
                <a:noFill/>
              </a:ln>
              <a:effectLst/>
              <a:uLnTx/>
              <a:uFillTx/>
              <a:latin typeface="Arial"/>
              <a:cs typeface="Arial" pitchFamily="34" charset="0"/>
            </a:endParaRPr>
          </a:p>
        </p:txBody>
      </p:sp>
      <p:grpSp>
        <p:nvGrpSpPr>
          <p:cNvPr id="269" name="그룹 95">
            <a:extLst>
              <a:ext uri="{FF2B5EF4-FFF2-40B4-BE49-F238E27FC236}">
                <a16:creationId xmlns:a16="http://schemas.microsoft.com/office/drawing/2014/main" id="{CB6ACFAF-C84E-47B4-9C05-A111D23CEB0B}"/>
              </a:ext>
            </a:extLst>
          </p:cNvPr>
          <p:cNvGrpSpPr/>
          <p:nvPr/>
        </p:nvGrpSpPr>
        <p:grpSpPr>
          <a:xfrm flipH="1">
            <a:off x="4543285" y="5605156"/>
            <a:ext cx="5487997" cy="857949"/>
            <a:chOff x="515045" y="4471958"/>
            <a:chExt cx="7207798" cy="655980"/>
          </a:xfrm>
          <a:solidFill>
            <a:schemeClr val="accent1">
              <a:lumMod val="50000"/>
            </a:schemeClr>
          </a:solidFill>
        </p:grpSpPr>
        <p:sp>
          <p:nvSpPr>
            <p:cNvPr id="270" name="Rounded Rectangle 17">
              <a:extLst>
                <a:ext uri="{FF2B5EF4-FFF2-40B4-BE49-F238E27FC236}">
                  <a16:creationId xmlns:a16="http://schemas.microsoft.com/office/drawing/2014/main" id="{D30D634D-D910-4FE2-BB17-ED38CB4B85BE}"/>
                </a:ext>
              </a:extLst>
            </p:cNvPr>
            <p:cNvSpPr/>
            <p:nvPr/>
          </p:nvSpPr>
          <p:spPr>
            <a:xfrm rot="5400000" flipV="1">
              <a:off x="3936814" y="1360992"/>
              <a:ext cx="245250" cy="7088788"/>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grpSp>
          <p:nvGrpSpPr>
            <p:cNvPr id="271" name="그룹 97">
              <a:extLst>
                <a:ext uri="{FF2B5EF4-FFF2-40B4-BE49-F238E27FC236}">
                  <a16:creationId xmlns:a16="http://schemas.microsoft.com/office/drawing/2014/main" id="{E39BE8F4-7BA3-4759-9FEA-44067BA2C187}"/>
                </a:ext>
              </a:extLst>
            </p:cNvPr>
            <p:cNvGrpSpPr/>
            <p:nvPr/>
          </p:nvGrpSpPr>
          <p:grpSpPr>
            <a:xfrm rot="10800000">
              <a:off x="7149450" y="4471958"/>
              <a:ext cx="573393" cy="655980"/>
              <a:chOff x="2988919" y="5712881"/>
              <a:chExt cx="573393" cy="655980"/>
            </a:xfrm>
            <a:grpFill/>
          </p:grpSpPr>
          <p:sp>
            <p:nvSpPr>
              <p:cNvPr id="272" name="Rounded Rectangle 12">
                <a:extLst>
                  <a:ext uri="{FF2B5EF4-FFF2-40B4-BE49-F238E27FC236}">
                    <a16:creationId xmlns:a16="http://schemas.microsoft.com/office/drawing/2014/main" id="{A79157CD-4A89-4403-99A0-00F92B67C32F}"/>
                  </a:ext>
                </a:extLst>
              </p:cNvPr>
              <p:cNvSpPr/>
              <p:nvPr/>
            </p:nvSpPr>
            <p:spPr>
              <a:xfrm rot="2700000" flipV="1">
                <a:off x="3188309" y="5513491"/>
                <a:ext cx="174614" cy="57339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smtClean="0">
                  <a:ln>
                    <a:noFill/>
                  </a:ln>
                  <a:solidFill>
                    <a:prstClr val="white"/>
                  </a:solidFill>
                  <a:effectLst/>
                  <a:uLnTx/>
                  <a:uFillTx/>
                  <a:latin typeface="Arial"/>
                  <a:cs typeface="+mn-cs"/>
                </a:endParaRPr>
              </a:p>
            </p:txBody>
          </p:sp>
          <p:sp>
            <p:nvSpPr>
              <p:cNvPr id="273" name="Rounded Rectangle 13">
                <a:extLst>
                  <a:ext uri="{FF2B5EF4-FFF2-40B4-BE49-F238E27FC236}">
                    <a16:creationId xmlns:a16="http://schemas.microsoft.com/office/drawing/2014/main" id="{B3A07706-10EA-4989-BF48-3F605593EFF1}"/>
                  </a:ext>
                </a:extLst>
              </p:cNvPr>
              <p:cNvSpPr/>
              <p:nvPr/>
            </p:nvSpPr>
            <p:spPr>
              <a:xfrm rot="8100000" flipV="1">
                <a:off x="3188307" y="5795471"/>
                <a:ext cx="174614" cy="573390"/>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smtClean="0">
                  <a:ln>
                    <a:noFill/>
                  </a:ln>
                  <a:solidFill>
                    <a:prstClr val="white"/>
                  </a:solidFill>
                  <a:effectLst/>
                  <a:uLnTx/>
                  <a:uFillTx/>
                  <a:latin typeface="Arial"/>
                  <a:cs typeface="+mn-cs"/>
                </a:endParaRPr>
              </a:p>
            </p:txBody>
          </p:sp>
        </p:grpSp>
      </p:grpSp>
      <p:sp>
        <p:nvSpPr>
          <p:cNvPr id="274" name="Rectangle 9">
            <a:extLst>
              <a:ext uri="{FF2B5EF4-FFF2-40B4-BE49-F238E27FC236}">
                <a16:creationId xmlns:a16="http://schemas.microsoft.com/office/drawing/2014/main" id="{F4DF7C3C-D955-465B-A7ED-DA6CEFF74209}"/>
              </a:ext>
            </a:extLst>
          </p:cNvPr>
          <p:cNvSpPr/>
          <p:nvPr/>
        </p:nvSpPr>
        <p:spPr>
          <a:xfrm>
            <a:off x="8770781" y="5600700"/>
            <a:ext cx="442611" cy="30742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5" name="TextBox 274">
            <a:extLst>
              <a:ext uri="{FF2B5EF4-FFF2-40B4-BE49-F238E27FC236}">
                <a16:creationId xmlns:a16="http://schemas.microsoft.com/office/drawing/2014/main" id="{E67EBA42-78D9-4C33-84F5-1DBC58B273B7}"/>
              </a:ext>
            </a:extLst>
          </p:cNvPr>
          <p:cNvSpPr txBox="1"/>
          <p:nvPr/>
        </p:nvSpPr>
        <p:spPr>
          <a:xfrm>
            <a:off x="5459105" y="5520353"/>
            <a:ext cx="2738947" cy="338554"/>
          </a:xfrm>
          <a:prstGeom prst="rect">
            <a:avLst/>
          </a:prstGeom>
          <a:noFill/>
        </p:spPr>
        <p:txBody>
          <a:bodyPr wrap="square" rtlCol="0">
            <a:spAutoFit/>
          </a:bodyPr>
          <a:lstStyle/>
          <a:p>
            <a:pPr marL="0" marR="0" lvl="0" indent="0" defTabSz="914286"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smtClean="0">
                <a:ln>
                  <a:noFill/>
                </a:ln>
                <a:solidFill>
                  <a:schemeClr val="accent2">
                    <a:lumMod val="75000"/>
                  </a:schemeClr>
                </a:solidFill>
                <a:effectLst/>
                <a:uLnTx/>
                <a:uFillTx/>
                <a:latin typeface="Arial"/>
                <a:cs typeface="Arial" pitchFamily="34" charset="0"/>
              </a:rPr>
              <a:t>71% </a:t>
            </a:r>
            <a:r>
              <a:rPr kumimoji="0" lang="en-US" altLang="ko-KR" sz="1600" b="0" i="0" u="none" strike="noStrike" kern="0" cap="none" spc="0" normalizeH="0" baseline="0" noProof="0" dirty="0" smtClean="0">
                <a:ln>
                  <a:noFill/>
                </a:ln>
                <a:effectLst/>
                <a:uLnTx/>
                <a:uFillTx/>
                <a:latin typeface="Arial"/>
                <a:cs typeface="Arial" pitchFamily="34" charset="0"/>
              </a:rPr>
              <a:t>are located in Tirana</a:t>
            </a:r>
          </a:p>
        </p:txBody>
      </p:sp>
      <p:sp>
        <p:nvSpPr>
          <p:cNvPr id="277" name="Freeform: Shape 39">
            <a:extLst>
              <a:ext uri="{FF2B5EF4-FFF2-40B4-BE49-F238E27FC236}">
                <a16:creationId xmlns:a16="http://schemas.microsoft.com/office/drawing/2014/main" id="{405DAC1A-9BF8-460E-8D8B-77BFB6B27FF9}"/>
              </a:ext>
            </a:extLst>
          </p:cNvPr>
          <p:cNvSpPr/>
          <p:nvPr/>
        </p:nvSpPr>
        <p:spPr>
          <a:xfrm>
            <a:off x="10759458" y="235025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6" name="Picture 285">
            <a:extLst>
              <a:ext uri="{FF2B5EF4-FFF2-40B4-BE49-F238E27FC236}">
                <a16:creationId xmlns:a16="http://schemas.microsoft.com/office/drawing/2014/main" id="{5A5E18E8-5A3E-4F1D-8254-6193AA55C0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711985" y="3260381"/>
            <a:ext cx="530600" cy="530600"/>
          </a:xfrm>
          <a:prstGeom prst="rect">
            <a:avLst/>
          </a:prstGeom>
        </p:spPr>
      </p:pic>
      <p:sp>
        <p:nvSpPr>
          <p:cNvPr id="287" name="TextBox 286">
            <a:extLst>
              <a:ext uri="{FF2B5EF4-FFF2-40B4-BE49-F238E27FC236}">
                <a16:creationId xmlns:a16="http://schemas.microsoft.com/office/drawing/2014/main" id="{90DCA374-CD21-448B-8791-8A04A9A9A552}"/>
              </a:ext>
            </a:extLst>
          </p:cNvPr>
          <p:cNvSpPr txBox="1"/>
          <p:nvPr/>
        </p:nvSpPr>
        <p:spPr>
          <a:xfrm rot="16200000">
            <a:off x="10355084" y="3198165"/>
            <a:ext cx="1992086" cy="461665"/>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sp>
        <p:nvSpPr>
          <p:cNvPr id="288" name="Oval 50">
            <a:extLst>
              <a:ext uri="{FF2B5EF4-FFF2-40B4-BE49-F238E27FC236}">
                <a16:creationId xmlns:a16="http://schemas.microsoft.com/office/drawing/2014/main" id="{91CDD124-ED61-4ED3-81C2-B526853B9B84}"/>
              </a:ext>
            </a:extLst>
          </p:cNvPr>
          <p:cNvSpPr>
            <a:spLocks noChangeAspect="1"/>
          </p:cNvSpPr>
          <p:nvPr/>
        </p:nvSpPr>
        <p:spPr>
          <a:xfrm>
            <a:off x="4517284" y="3845523"/>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4" name="TextBox 3"/>
          <p:cNvSpPr txBox="1"/>
          <p:nvPr/>
        </p:nvSpPr>
        <p:spPr>
          <a:xfrm>
            <a:off x="5300149" y="3431599"/>
            <a:ext cx="3951736" cy="1077218"/>
          </a:xfrm>
          <a:prstGeom prst="rect">
            <a:avLst/>
          </a:prstGeom>
          <a:solidFill>
            <a:srgbClr val="52C9BD"/>
          </a:solidFill>
        </p:spPr>
        <p:txBody>
          <a:bodyPr wrap="square" rtlCol="0">
            <a:spAutoFit/>
          </a:bodyPr>
          <a:lstStyle/>
          <a:p>
            <a:r>
              <a:rPr lang="en-US" sz="1600" b="1" dirty="0">
                <a:solidFill>
                  <a:schemeClr val="bg1"/>
                </a:solidFill>
              </a:rPr>
              <a:t>The lack of partnership and inter-sector networking between </a:t>
            </a:r>
            <a:r>
              <a:rPr lang="en-US" sz="1600" b="1" dirty="0" err="1">
                <a:solidFill>
                  <a:schemeClr val="bg1"/>
                </a:solidFill>
              </a:rPr>
              <a:t>CSOs</a:t>
            </a:r>
            <a:r>
              <a:rPr lang="en-US" sz="1600" b="1" dirty="0">
                <a:solidFill>
                  <a:schemeClr val="bg1"/>
                </a:solidFill>
              </a:rPr>
              <a:t> in the country as well as with networks abroad is another major need identified in the sector. </a:t>
            </a:r>
          </a:p>
        </p:txBody>
      </p:sp>
      <p:sp>
        <p:nvSpPr>
          <p:cNvPr id="289" name="Block Arc 14">
            <a:extLst>
              <a:ext uri="{FF2B5EF4-FFF2-40B4-BE49-F238E27FC236}">
                <a16:creationId xmlns:a16="http://schemas.microsoft.com/office/drawing/2014/main" id="{F84CC100-88A8-4E3E-8091-D49E44C308ED}"/>
              </a:ext>
            </a:extLst>
          </p:cNvPr>
          <p:cNvSpPr/>
          <p:nvPr/>
        </p:nvSpPr>
        <p:spPr>
          <a:xfrm rot="16200000">
            <a:off x="9564104" y="2658027"/>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95" name="Rounded Rectangle 3">
            <a:extLst>
              <a:ext uri="{FF2B5EF4-FFF2-40B4-BE49-F238E27FC236}">
                <a16:creationId xmlns:a16="http://schemas.microsoft.com/office/drawing/2014/main" id="{C2FE4DD9-BD0F-42FA-8558-1E2788EACC02}"/>
              </a:ext>
            </a:extLst>
          </p:cNvPr>
          <p:cNvSpPr>
            <a:spLocks noChangeAspect="1"/>
          </p:cNvSpPr>
          <p:nvPr/>
        </p:nvSpPr>
        <p:spPr>
          <a:xfrm>
            <a:off x="7145408" y="995281"/>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96" name="Rounded Rectangle 10">
            <a:extLst>
              <a:ext uri="{FF2B5EF4-FFF2-40B4-BE49-F238E27FC236}">
                <a16:creationId xmlns:a16="http://schemas.microsoft.com/office/drawing/2014/main" id="{798E328E-1056-4BD6-8D0A-FEC675AE63E6}"/>
              </a:ext>
            </a:extLst>
          </p:cNvPr>
          <p:cNvSpPr>
            <a:spLocks noChangeAspect="1"/>
          </p:cNvSpPr>
          <p:nvPr/>
        </p:nvSpPr>
        <p:spPr>
          <a:xfrm>
            <a:off x="7859239" y="1476132"/>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TextBox 4"/>
          <p:cNvSpPr txBox="1"/>
          <p:nvPr/>
        </p:nvSpPr>
        <p:spPr>
          <a:xfrm>
            <a:off x="4900573" y="965461"/>
            <a:ext cx="4407923" cy="1323439"/>
          </a:xfrm>
          <a:prstGeom prst="rect">
            <a:avLst/>
          </a:prstGeom>
          <a:solidFill>
            <a:srgbClr val="52CBBE"/>
          </a:solidFill>
        </p:spPr>
        <p:txBody>
          <a:bodyPr wrap="square" rtlCol="0">
            <a:spAutoFit/>
          </a:bodyPr>
          <a:lstStyle/>
          <a:p>
            <a:r>
              <a:rPr lang="en-GB" sz="1600" b="1" dirty="0" smtClean="0">
                <a:solidFill>
                  <a:schemeClr val="bg1"/>
                </a:solidFill>
              </a:rPr>
              <a:t>2019 </a:t>
            </a:r>
            <a:r>
              <a:rPr lang="en-GB" sz="1600" b="1" dirty="0" err="1">
                <a:solidFill>
                  <a:schemeClr val="bg1"/>
                </a:solidFill>
              </a:rPr>
              <a:t>CSO</a:t>
            </a:r>
            <a:r>
              <a:rPr lang="en-GB" sz="1600" b="1" dirty="0">
                <a:solidFill>
                  <a:schemeClr val="bg1"/>
                </a:solidFill>
              </a:rPr>
              <a:t> Sustainability Index for Albania </a:t>
            </a:r>
            <a:r>
              <a:rPr lang="en-US" sz="1600" b="1" dirty="0">
                <a:solidFill>
                  <a:schemeClr val="bg1"/>
                </a:solidFill>
              </a:rPr>
              <a:t>(USAID, 2019, p. 9)</a:t>
            </a:r>
            <a:r>
              <a:rPr lang="en-GB" sz="1600" b="1" dirty="0">
                <a:solidFill>
                  <a:schemeClr val="bg1"/>
                </a:solidFill>
              </a:rPr>
              <a:t> </a:t>
            </a:r>
            <a:r>
              <a:rPr lang="en-GB" sz="1600" b="1" dirty="0" smtClean="0">
                <a:solidFill>
                  <a:schemeClr val="bg1"/>
                </a:solidFill>
              </a:rPr>
              <a:t>“… </a:t>
            </a:r>
            <a:r>
              <a:rPr lang="en-GB" sz="1600" b="1" dirty="0">
                <a:solidFill>
                  <a:schemeClr val="bg1"/>
                </a:solidFill>
              </a:rPr>
              <a:t>Most </a:t>
            </a:r>
            <a:r>
              <a:rPr lang="en-GB" sz="1600" b="1" dirty="0" err="1">
                <a:solidFill>
                  <a:schemeClr val="bg1"/>
                </a:solidFill>
              </a:rPr>
              <a:t>CSOs</a:t>
            </a:r>
            <a:r>
              <a:rPr lang="en-GB" sz="1600" b="1" dirty="0">
                <a:solidFill>
                  <a:schemeClr val="bg1"/>
                </a:solidFill>
              </a:rPr>
              <a:t> do not communicate effectively since only a small number of </a:t>
            </a:r>
            <a:r>
              <a:rPr lang="en-GB" sz="1600" b="1" dirty="0" err="1">
                <a:solidFill>
                  <a:schemeClr val="bg1"/>
                </a:solidFill>
              </a:rPr>
              <a:t>CSOs</a:t>
            </a:r>
            <a:r>
              <a:rPr lang="en-GB" sz="1600" b="1" dirty="0">
                <a:solidFill>
                  <a:schemeClr val="bg1"/>
                </a:solidFill>
              </a:rPr>
              <a:t> have dedicated staff for communications and public relations”.</a:t>
            </a:r>
            <a:endParaRPr lang="en-US" sz="1600" b="1" dirty="0">
              <a:solidFill>
                <a:schemeClr val="bg1"/>
              </a:solidFill>
            </a:endParaRPr>
          </a:p>
        </p:txBody>
      </p:sp>
    </p:spTree>
    <p:extLst>
      <p:ext uri="{BB962C8B-B14F-4D97-AF65-F5344CB8AC3E}">
        <p14:creationId xmlns:p14="http://schemas.microsoft.com/office/powerpoint/2010/main" val="172051952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7"/>
                                        </p:tgtEl>
                                        <p:attrNameLst>
                                          <p:attrName>style.visibility</p:attrName>
                                        </p:attrNameLst>
                                      </p:cBhvr>
                                      <p:to>
                                        <p:strVal val="visible"/>
                                      </p:to>
                                    </p:set>
                                    <p:anim calcmode="lin" valueType="num">
                                      <p:cBhvr additive="base">
                                        <p:cTn id="13" dur="500" fill="hold"/>
                                        <p:tgtEl>
                                          <p:spTgt spid="227"/>
                                        </p:tgtEl>
                                        <p:attrNameLst>
                                          <p:attrName>ppt_x</p:attrName>
                                        </p:attrNameLst>
                                      </p:cBhvr>
                                      <p:tavLst>
                                        <p:tav tm="0">
                                          <p:val>
                                            <p:strVal val="#ppt_x"/>
                                          </p:val>
                                        </p:tav>
                                        <p:tav tm="100000">
                                          <p:val>
                                            <p:strVal val="#ppt_x"/>
                                          </p:val>
                                        </p:tav>
                                      </p:tavLst>
                                    </p:anim>
                                    <p:anim calcmode="lin" valueType="num">
                                      <p:cBhvr additive="base">
                                        <p:cTn id="14" dur="500" fill="hold"/>
                                        <p:tgtEl>
                                          <p:spTgt spid="22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9"/>
                                        </p:tgtEl>
                                        <p:attrNameLst>
                                          <p:attrName>style.visibility</p:attrName>
                                        </p:attrNameLst>
                                      </p:cBhvr>
                                      <p:to>
                                        <p:strVal val="visible"/>
                                      </p:to>
                                    </p:set>
                                    <p:anim calcmode="lin" valueType="num">
                                      <p:cBhvr additive="base">
                                        <p:cTn id="17" dur="500" fill="hold"/>
                                        <p:tgtEl>
                                          <p:spTgt spid="269"/>
                                        </p:tgtEl>
                                        <p:attrNameLst>
                                          <p:attrName>ppt_x</p:attrName>
                                        </p:attrNameLst>
                                      </p:cBhvr>
                                      <p:tavLst>
                                        <p:tav tm="0">
                                          <p:val>
                                            <p:strVal val="#ppt_x"/>
                                          </p:val>
                                        </p:tav>
                                        <p:tav tm="100000">
                                          <p:val>
                                            <p:strVal val="#ppt_x"/>
                                          </p:val>
                                        </p:tav>
                                      </p:tavLst>
                                    </p:anim>
                                    <p:anim calcmode="lin" valueType="num">
                                      <p:cBhvr additive="base">
                                        <p:cTn id="18" dur="500" fill="hold"/>
                                        <p:tgtEl>
                                          <p:spTgt spid="26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6"/>
                                        </p:tgtEl>
                                        <p:attrNameLst>
                                          <p:attrName>style.visibility</p:attrName>
                                        </p:attrNameLst>
                                      </p:cBhvr>
                                      <p:to>
                                        <p:strVal val="visible"/>
                                      </p:to>
                                    </p:set>
                                    <p:anim calcmode="lin" valueType="num">
                                      <p:cBhvr additive="base">
                                        <p:cTn id="21" dur="500" fill="hold"/>
                                        <p:tgtEl>
                                          <p:spTgt spid="226"/>
                                        </p:tgtEl>
                                        <p:attrNameLst>
                                          <p:attrName>ppt_x</p:attrName>
                                        </p:attrNameLst>
                                      </p:cBhvr>
                                      <p:tavLst>
                                        <p:tav tm="0">
                                          <p:val>
                                            <p:strVal val="#ppt_x"/>
                                          </p:val>
                                        </p:tav>
                                        <p:tav tm="100000">
                                          <p:val>
                                            <p:strVal val="#ppt_x"/>
                                          </p:val>
                                        </p:tav>
                                      </p:tavLst>
                                    </p:anim>
                                    <p:anim calcmode="lin" valueType="num">
                                      <p:cBhvr additive="base">
                                        <p:cTn id="22"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275"/>
                                        </p:tgtEl>
                                        <p:attrNameLst>
                                          <p:attrName>style.visibility</p:attrName>
                                        </p:attrNameLst>
                                      </p:cBhvr>
                                      <p:to>
                                        <p:strVal val="visible"/>
                                      </p:to>
                                    </p:set>
                                    <p:anim calcmode="lin" valueType="num">
                                      <p:cBhvr additive="base">
                                        <p:cTn id="27" dur="500" fill="hold"/>
                                        <p:tgtEl>
                                          <p:spTgt spid="275"/>
                                        </p:tgtEl>
                                        <p:attrNameLst>
                                          <p:attrName>ppt_x</p:attrName>
                                        </p:attrNameLst>
                                      </p:cBhvr>
                                      <p:tavLst>
                                        <p:tav tm="0">
                                          <p:val>
                                            <p:strVal val="1+#ppt_w/2"/>
                                          </p:val>
                                        </p:tav>
                                        <p:tav tm="100000">
                                          <p:val>
                                            <p:strVal val="#ppt_x"/>
                                          </p:val>
                                        </p:tav>
                                      </p:tavLst>
                                    </p:anim>
                                    <p:anim calcmode="lin" valueType="num">
                                      <p:cBhvr additive="base">
                                        <p:cTn id="28" dur="500" fill="hold"/>
                                        <p:tgtEl>
                                          <p:spTgt spid="275"/>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1+#ppt_w/2"/>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30"/>
                                        </p:tgtEl>
                                        <p:attrNameLst>
                                          <p:attrName>style.visibility</p:attrName>
                                        </p:attrNameLst>
                                      </p:cBhvr>
                                      <p:to>
                                        <p:strVal val="visible"/>
                                      </p:to>
                                    </p:set>
                                    <p:anim calcmode="lin" valueType="num">
                                      <p:cBhvr additive="base">
                                        <p:cTn id="37" dur="500" fill="hold"/>
                                        <p:tgtEl>
                                          <p:spTgt spid="230"/>
                                        </p:tgtEl>
                                        <p:attrNameLst>
                                          <p:attrName>ppt_x</p:attrName>
                                        </p:attrNameLst>
                                      </p:cBhvr>
                                      <p:tavLst>
                                        <p:tav tm="0">
                                          <p:val>
                                            <p:strVal val="1+#ppt_w/2"/>
                                          </p:val>
                                        </p:tav>
                                        <p:tav tm="100000">
                                          <p:val>
                                            <p:strVal val="#ppt_x"/>
                                          </p:val>
                                        </p:tav>
                                      </p:tavLst>
                                    </p:anim>
                                    <p:anim calcmode="lin" valueType="num">
                                      <p:cBhvr additive="base">
                                        <p:cTn id="38" dur="500" fill="hold"/>
                                        <p:tgtEl>
                                          <p:spTgt spid="2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288"/>
                                        </p:tgtEl>
                                        <p:attrNameLst>
                                          <p:attrName>style.visibility</p:attrName>
                                        </p:attrNameLst>
                                      </p:cBhvr>
                                      <p:to>
                                        <p:strVal val="visible"/>
                                      </p:to>
                                    </p:set>
                                    <p:anim calcmode="lin" valueType="num">
                                      <p:cBhvr additive="base">
                                        <p:cTn id="43" dur="500" fill="hold"/>
                                        <p:tgtEl>
                                          <p:spTgt spid="288"/>
                                        </p:tgtEl>
                                        <p:attrNameLst>
                                          <p:attrName>ppt_x</p:attrName>
                                        </p:attrNameLst>
                                      </p:cBhvr>
                                      <p:tavLst>
                                        <p:tav tm="0">
                                          <p:val>
                                            <p:strVal val="1+#ppt_w/2"/>
                                          </p:val>
                                        </p:tav>
                                        <p:tav tm="100000">
                                          <p:val>
                                            <p:strVal val="#ppt_x"/>
                                          </p:val>
                                        </p:tav>
                                      </p:tavLst>
                                    </p:anim>
                                    <p:anim calcmode="lin" valueType="num">
                                      <p:cBhvr additive="base">
                                        <p:cTn id="44" dur="500" fill="hold"/>
                                        <p:tgtEl>
                                          <p:spTgt spid="288"/>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229"/>
                                        </p:tgtEl>
                                        <p:attrNameLst>
                                          <p:attrName>style.visibility</p:attrName>
                                        </p:attrNameLst>
                                      </p:cBhvr>
                                      <p:to>
                                        <p:strVal val="visible"/>
                                      </p:to>
                                    </p:set>
                                    <p:anim calcmode="lin" valueType="num">
                                      <p:cBhvr additive="base">
                                        <p:cTn id="47" dur="500" fill="hold"/>
                                        <p:tgtEl>
                                          <p:spTgt spid="229"/>
                                        </p:tgtEl>
                                        <p:attrNameLst>
                                          <p:attrName>ppt_x</p:attrName>
                                        </p:attrNameLst>
                                      </p:cBhvr>
                                      <p:tavLst>
                                        <p:tav tm="0">
                                          <p:val>
                                            <p:strVal val="1+#ppt_w/2"/>
                                          </p:val>
                                        </p:tav>
                                        <p:tav tm="100000">
                                          <p:val>
                                            <p:strVal val="#ppt_x"/>
                                          </p:val>
                                        </p:tav>
                                      </p:tavLst>
                                    </p:anim>
                                    <p:anim calcmode="lin" valueType="num">
                                      <p:cBhvr additive="base">
                                        <p:cTn id="4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25"/>
                                        </p:tgtEl>
                                        <p:attrNameLst>
                                          <p:attrName>style.visibility</p:attrName>
                                        </p:attrNameLst>
                                      </p:cBhvr>
                                      <p:to>
                                        <p:strVal val="visible"/>
                                      </p:to>
                                    </p:set>
                                    <p:animEffect transition="in" filter="fade">
                                      <p:cBhvr>
                                        <p:cTn id="53" dur="1000"/>
                                        <p:tgtEl>
                                          <p:spTgt spid="225"/>
                                        </p:tgtEl>
                                      </p:cBhvr>
                                    </p:animEffect>
                                    <p:anim calcmode="lin" valueType="num">
                                      <p:cBhvr>
                                        <p:cTn id="54" dur="1000" fill="hold"/>
                                        <p:tgtEl>
                                          <p:spTgt spid="225"/>
                                        </p:tgtEl>
                                        <p:attrNameLst>
                                          <p:attrName>ppt_x</p:attrName>
                                        </p:attrNameLst>
                                      </p:cBhvr>
                                      <p:tavLst>
                                        <p:tav tm="0">
                                          <p:val>
                                            <p:strVal val="#ppt_x"/>
                                          </p:val>
                                        </p:tav>
                                        <p:tav tm="100000">
                                          <p:val>
                                            <p:strVal val="#ppt_x"/>
                                          </p:val>
                                        </p:tav>
                                      </p:tavLst>
                                    </p:anim>
                                    <p:anim calcmode="lin" valueType="num">
                                      <p:cBhvr>
                                        <p:cTn id="55" dur="1000" fill="hold"/>
                                        <p:tgtEl>
                                          <p:spTgt spid="22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4"/>
                                        </p:tgtEl>
                                        <p:attrNameLst>
                                          <p:attrName>ppt_x</p:attrName>
                                        </p:attrNameLst>
                                      </p:cBhvr>
                                      <p:tavLst>
                                        <p:tav tm="0">
                                          <p:val>
                                            <p:strVal val="ppt_x"/>
                                          </p:val>
                                        </p:tav>
                                        <p:tav tm="100000">
                                          <p:val>
                                            <p:strVal val="ppt_x"/>
                                          </p:val>
                                        </p:tav>
                                      </p:tavLst>
                                    </p:anim>
                                    <p:anim calcmode="lin" valueType="num">
                                      <p:cBhvr additive="base">
                                        <p:cTn id="66" dur="500"/>
                                        <p:tgtEl>
                                          <p:spTgt spid="4"/>
                                        </p:tgtEl>
                                        <p:attrNameLst>
                                          <p:attrName>ppt_y</p:attrName>
                                        </p:attrNameLst>
                                      </p:cBhvr>
                                      <p:tavLst>
                                        <p:tav tm="0">
                                          <p:val>
                                            <p:strVal val="ppt_y"/>
                                          </p:val>
                                        </p:tav>
                                        <p:tav tm="100000">
                                          <p:val>
                                            <p:strVal val="1+ppt_h/2"/>
                                          </p:val>
                                        </p:tav>
                                      </p:tavLst>
                                    </p:anim>
                                    <p:set>
                                      <p:cBhvr>
                                        <p:cTn id="67" dur="1" fill="hold">
                                          <p:stCondLst>
                                            <p:cond delay="499"/>
                                          </p:stCondLst>
                                        </p:cTn>
                                        <p:tgtEl>
                                          <p:spTgt spid="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6" fill="hold" grpId="0" nodeType="clickEffect">
                                  <p:stCondLst>
                                    <p:cond delay="0"/>
                                  </p:stCondLst>
                                  <p:childTnLst>
                                    <p:set>
                                      <p:cBhvr>
                                        <p:cTn id="71" dur="1" fill="hold">
                                          <p:stCondLst>
                                            <p:cond delay="0"/>
                                          </p:stCondLst>
                                        </p:cTn>
                                        <p:tgtEl>
                                          <p:spTgt spid="228"/>
                                        </p:tgtEl>
                                        <p:attrNameLst>
                                          <p:attrName>style.visibility</p:attrName>
                                        </p:attrNameLst>
                                      </p:cBhvr>
                                      <p:to>
                                        <p:strVal val="visible"/>
                                      </p:to>
                                    </p:set>
                                    <p:anim calcmode="lin" valueType="num">
                                      <p:cBhvr additive="base">
                                        <p:cTn id="72" dur="500" fill="hold"/>
                                        <p:tgtEl>
                                          <p:spTgt spid="228"/>
                                        </p:tgtEl>
                                        <p:attrNameLst>
                                          <p:attrName>ppt_x</p:attrName>
                                        </p:attrNameLst>
                                      </p:cBhvr>
                                      <p:tavLst>
                                        <p:tav tm="0">
                                          <p:val>
                                            <p:strVal val="1+#ppt_w/2"/>
                                          </p:val>
                                        </p:tav>
                                        <p:tav tm="100000">
                                          <p:val>
                                            <p:strVal val="#ppt_x"/>
                                          </p:val>
                                        </p:tav>
                                      </p:tavLst>
                                    </p:anim>
                                    <p:anim calcmode="lin" valueType="num">
                                      <p:cBhvr additive="base">
                                        <p:cTn id="73" dur="500" fill="hold"/>
                                        <p:tgtEl>
                                          <p:spTgt spid="22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24"/>
                                        </p:tgtEl>
                                        <p:attrNameLst>
                                          <p:attrName>style.visibility</p:attrName>
                                        </p:attrNameLst>
                                      </p:cBhvr>
                                      <p:to>
                                        <p:strVal val="visible"/>
                                      </p:to>
                                    </p:set>
                                    <p:anim calcmode="lin" valueType="num">
                                      <p:cBhvr additive="base">
                                        <p:cTn id="78" dur="500" fill="hold"/>
                                        <p:tgtEl>
                                          <p:spTgt spid="224"/>
                                        </p:tgtEl>
                                        <p:attrNameLst>
                                          <p:attrName>ppt_x</p:attrName>
                                        </p:attrNameLst>
                                      </p:cBhvr>
                                      <p:tavLst>
                                        <p:tav tm="0">
                                          <p:val>
                                            <p:strVal val="#ppt_x"/>
                                          </p:val>
                                        </p:tav>
                                        <p:tav tm="100000">
                                          <p:val>
                                            <p:strVal val="#ppt_x"/>
                                          </p:val>
                                        </p:tav>
                                      </p:tavLst>
                                    </p:anim>
                                    <p:anim calcmode="lin" valueType="num">
                                      <p:cBhvr additive="base">
                                        <p:cTn id="79" dur="500" fill="hold"/>
                                        <p:tgtEl>
                                          <p:spTgt spid="224"/>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89"/>
                                        </p:tgtEl>
                                        <p:attrNameLst>
                                          <p:attrName>style.visibility</p:attrName>
                                        </p:attrNameLst>
                                      </p:cBhvr>
                                      <p:to>
                                        <p:strVal val="visible"/>
                                      </p:to>
                                    </p:set>
                                    <p:anim calcmode="lin" valueType="num">
                                      <p:cBhvr additive="base">
                                        <p:cTn id="82" dur="500" fill="hold"/>
                                        <p:tgtEl>
                                          <p:spTgt spid="289"/>
                                        </p:tgtEl>
                                        <p:attrNameLst>
                                          <p:attrName>ppt_x</p:attrName>
                                        </p:attrNameLst>
                                      </p:cBhvr>
                                      <p:tavLst>
                                        <p:tav tm="0">
                                          <p:val>
                                            <p:strVal val="#ppt_x"/>
                                          </p:val>
                                        </p:tav>
                                        <p:tav tm="100000">
                                          <p:val>
                                            <p:strVal val="#ppt_x"/>
                                          </p:val>
                                        </p:tav>
                                      </p:tavLst>
                                    </p:anim>
                                    <p:anim calcmode="lin" valueType="num">
                                      <p:cBhvr additive="base">
                                        <p:cTn id="83"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22"/>
                                        </p:tgtEl>
                                        <p:attrNameLst>
                                          <p:attrName>style.visibility</p:attrName>
                                        </p:attrNameLst>
                                      </p:cBhvr>
                                      <p:to>
                                        <p:strVal val="visible"/>
                                      </p:to>
                                    </p:set>
                                    <p:anim calcmode="lin" valueType="num">
                                      <p:cBhvr additive="base">
                                        <p:cTn id="88" dur="500" fill="hold"/>
                                        <p:tgtEl>
                                          <p:spTgt spid="222"/>
                                        </p:tgtEl>
                                        <p:attrNameLst>
                                          <p:attrName>ppt_x</p:attrName>
                                        </p:attrNameLst>
                                      </p:cBhvr>
                                      <p:tavLst>
                                        <p:tav tm="0">
                                          <p:val>
                                            <p:strVal val="#ppt_x"/>
                                          </p:val>
                                        </p:tav>
                                        <p:tav tm="100000">
                                          <p:val>
                                            <p:strVal val="#ppt_x"/>
                                          </p:val>
                                        </p:tav>
                                      </p:tavLst>
                                    </p:anim>
                                    <p:anim calcmode="lin" valueType="num">
                                      <p:cBhvr additive="base">
                                        <p:cTn id="89" dur="500" fill="hold"/>
                                        <p:tgtEl>
                                          <p:spTgt spid="222"/>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95"/>
                                        </p:tgtEl>
                                        <p:attrNameLst>
                                          <p:attrName>style.visibility</p:attrName>
                                        </p:attrNameLst>
                                      </p:cBhvr>
                                      <p:to>
                                        <p:strVal val="visible"/>
                                      </p:to>
                                    </p:set>
                                    <p:anim calcmode="lin" valueType="num">
                                      <p:cBhvr additive="base">
                                        <p:cTn id="92" dur="500" fill="hold"/>
                                        <p:tgtEl>
                                          <p:spTgt spid="295"/>
                                        </p:tgtEl>
                                        <p:attrNameLst>
                                          <p:attrName>ppt_x</p:attrName>
                                        </p:attrNameLst>
                                      </p:cBhvr>
                                      <p:tavLst>
                                        <p:tav tm="0">
                                          <p:val>
                                            <p:strVal val="#ppt_x"/>
                                          </p:val>
                                        </p:tav>
                                        <p:tav tm="100000">
                                          <p:val>
                                            <p:strVal val="#ppt_x"/>
                                          </p:val>
                                        </p:tav>
                                      </p:tavLst>
                                    </p:anim>
                                    <p:anim calcmode="lin" valueType="num">
                                      <p:cBhvr additive="base">
                                        <p:cTn id="93" dur="500" fill="hold"/>
                                        <p:tgtEl>
                                          <p:spTgt spid="29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296"/>
                                        </p:tgtEl>
                                        <p:attrNameLst>
                                          <p:attrName>style.visibility</p:attrName>
                                        </p:attrNameLst>
                                      </p:cBhvr>
                                      <p:to>
                                        <p:strVal val="visible"/>
                                      </p:to>
                                    </p:set>
                                    <p:anim calcmode="lin" valueType="num">
                                      <p:cBhvr additive="base">
                                        <p:cTn id="96" dur="500" fill="hold"/>
                                        <p:tgtEl>
                                          <p:spTgt spid="296"/>
                                        </p:tgtEl>
                                        <p:attrNameLst>
                                          <p:attrName>ppt_x</p:attrName>
                                        </p:attrNameLst>
                                      </p:cBhvr>
                                      <p:tavLst>
                                        <p:tav tm="0">
                                          <p:val>
                                            <p:strVal val="#ppt_x"/>
                                          </p:val>
                                        </p:tav>
                                        <p:tav tm="100000">
                                          <p:val>
                                            <p:strVal val="#ppt_x"/>
                                          </p:val>
                                        </p:tav>
                                      </p:tavLst>
                                    </p:anim>
                                    <p:anim calcmode="lin" valueType="num">
                                      <p:cBhvr additive="base">
                                        <p:cTn id="97" dur="500" fill="hold"/>
                                        <p:tgtEl>
                                          <p:spTgt spid="29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223"/>
                                        </p:tgtEl>
                                        <p:attrNameLst>
                                          <p:attrName>style.visibility</p:attrName>
                                        </p:attrNameLst>
                                      </p:cBhvr>
                                      <p:to>
                                        <p:strVal val="visible"/>
                                      </p:to>
                                    </p:set>
                                    <p:anim calcmode="lin" valueType="num">
                                      <p:cBhvr additive="base">
                                        <p:cTn id="102" dur="500" fill="hold"/>
                                        <p:tgtEl>
                                          <p:spTgt spid="223"/>
                                        </p:tgtEl>
                                        <p:attrNameLst>
                                          <p:attrName>ppt_x</p:attrName>
                                        </p:attrNameLst>
                                      </p:cBhvr>
                                      <p:tavLst>
                                        <p:tav tm="0">
                                          <p:val>
                                            <p:strVal val="#ppt_x"/>
                                          </p:val>
                                        </p:tav>
                                        <p:tav tm="100000">
                                          <p:val>
                                            <p:strVal val="#ppt_x"/>
                                          </p:val>
                                        </p:tav>
                                      </p:tavLst>
                                    </p:anim>
                                    <p:anim calcmode="lin" valueType="num">
                                      <p:cBhvr additive="base">
                                        <p:cTn id="103" dur="500" fill="hold"/>
                                        <p:tgtEl>
                                          <p:spTgt spid="223"/>
                                        </p:tgtEl>
                                        <p:attrNameLst>
                                          <p:attrName>ppt_y</p:attrName>
                                        </p:attrNameLst>
                                      </p:cBhvr>
                                      <p:tavLst>
                                        <p:tav tm="0">
                                          <p:val>
                                            <p:strVal val="1+#ppt_h/2"/>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217"/>
                                        </p:tgtEl>
                                        <p:attrNameLst>
                                          <p:attrName>style.visibility</p:attrName>
                                        </p:attrNameLst>
                                      </p:cBhvr>
                                      <p:to>
                                        <p:strVal val="visible"/>
                                      </p:to>
                                    </p:set>
                                    <p:anim calcmode="lin" valueType="num">
                                      <p:cBhvr additive="base">
                                        <p:cTn id="106" dur="500" fill="hold"/>
                                        <p:tgtEl>
                                          <p:spTgt spid="217"/>
                                        </p:tgtEl>
                                        <p:attrNameLst>
                                          <p:attrName>ppt_x</p:attrName>
                                        </p:attrNameLst>
                                      </p:cBhvr>
                                      <p:tavLst>
                                        <p:tav tm="0">
                                          <p:val>
                                            <p:strVal val="#ppt_x"/>
                                          </p:val>
                                        </p:tav>
                                        <p:tav tm="100000">
                                          <p:val>
                                            <p:strVal val="#ppt_x"/>
                                          </p:val>
                                        </p:tav>
                                      </p:tavLst>
                                    </p:anim>
                                    <p:anim calcmode="lin" valueType="num">
                                      <p:cBhvr additive="base">
                                        <p:cTn id="107"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fade">
                                      <p:cBhvr>
                                        <p:cTn id="112" dur="1000"/>
                                        <p:tgtEl>
                                          <p:spTgt spid="5"/>
                                        </p:tgtEl>
                                      </p:cBhvr>
                                    </p:animEffect>
                                    <p:anim calcmode="lin" valueType="num">
                                      <p:cBhvr>
                                        <p:cTn id="113" dur="1000" fill="hold"/>
                                        <p:tgtEl>
                                          <p:spTgt spid="5"/>
                                        </p:tgtEl>
                                        <p:attrNameLst>
                                          <p:attrName>ppt_x</p:attrName>
                                        </p:attrNameLst>
                                      </p:cBhvr>
                                      <p:tavLst>
                                        <p:tav tm="0">
                                          <p:val>
                                            <p:strVal val="#ppt_x"/>
                                          </p:val>
                                        </p:tav>
                                        <p:tav tm="100000">
                                          <p:val>
                                            <p:strVal val="#ppt_x"/>
                                          </p:val>
                                        </p:tav>
                                      </p:tavLst>
                                    </p:anim>
                                    <p:anim calcmode="lin" valueType="num">
                                      <p:cBhvr>
                                        <p:cTn id="1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xit" presetSubtype="0" fill="hold" grpId="1" nodeType="clickEffect">
                                  <p:stCondLst>
                                    <p:cond delay="0"/>
                                  </p:stCondLst>
                                  <p:childTnLst>
                                    <p:animEffect transition="out" filter="fade">
                                      <p:cBhvr>
                                        <p:cTn id="118" dur="1000"/>
                                        <p:tgtEl>
                                          <p:spTgt spid="5"/>
                                        </p:tgtEl>
                                      </p:cBhvr>
                                    </p:animEffect>
                                    <p:anim calcmode="lin" valueType="num">
                                      <p:cBhvr>
                                        <p:cTn id="119" dur="1000"/>
                                        <p:tgtEl>
                                          <p:spTgt spid="5"/>
                                        </p:tgtEl>
                                        <p:attrNameLst>
                                          <p:attrName>ppt_x</p:attrName>
                                        </p:attrNameLst>
                                      </p:cBhvr>
                                      <p:tavLst>
                                        <p:tav tm="0">
                                          <p:val>
                                            <p:strVal val="ppt_x"/>
                                          </p:val>
                                        </p:tav>
                                        <p:tav tm="100000">
                                          <p:val>
                                            <p:strVal val="ppt_x"/>
                                          </p:val>
                                        </p:tav>
                                      </p:tavLst>
                                    </p:anim>
                                    <p:anim calcmode="lin" valueType="num">
                                      <p:cBhvr>
                                        <p:cTn id="120" dur="1000"/>
                                        <p:tgtEl>
                                          <p:spTgt spid="5"/>
                                        </p:tgtEl>
                                        <p:attrNameLst>
                                          <p:attrName>ppt_y</p:attrName>
                                        </p:attrNameLst>
                                      </p:cBhvr>
                                      <p:tavLst>
                                        <p:tav tm="0">
                                          <p:val>
                                            <p:strVal val="ppt_y"/>
                                          </p:val>
                                        </p:tav>
                                        <p:tav tm="100000">
                                          <p:val>
                                            <p:strVal val="ppt_y+.1"/>
                                          </p:val>
                                        </p:tav>
                                      </p:tavLst>
                                    </p:anim>
                                    <p:set>
                                      <p:cBhvr>
                                        <p:cTn id="12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8" grpId="0"/>
      <p:bldP spid="229" grpId="0"/>
      <p:bldP spid="230" grpId="0"/>
      <p:bldP spid="274" grpId="0" animBg="1"/>
      <p:bldP spid="275" grpId="0"/>
      <p:bldP spid="288" grpId="0" animBg="1"/>
      <p:bldP spid="4" grpId="0" animBg="1"/>
      <p:bldP spid="4" grpId="1" animBg="1"/>
      <p:bldP spid="289" grpId="0" animBg="1"/>
      <p:bldP spid="295" grpId="0" animBg="1"/>
      <p:bldP spid="296" grpId="0"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C3001EC-9F33-4C39-B780-199714C83EA2}"/>
              </a:ext>
            </a:extLst>
          </p:cNvPr>
          <p:cNvGrpSpPr/>
          <p:nvPr/>
        </p:nvGrpSpPr>
        <p:grpSpPr>
          <a:xfrm>
            <a:off x="11163805" y="2337441"/>
            <a:ext cx="1028194" cy="2360918"/>
            <a:chOff x="11023600" y="2337441"/>
            <a:chExt cx="1168400" cy="2360918"/>
          </a:xfrm>
        </p:grpSpPr>
        <p:sp>
          <p:nvSpPr>
            <p:cNvPr id="35" name="Freeform: Shape 34">
              <a:extLst>
                <a:ext uri="{FF2B5EF4-FFF2-40B4-BE49-F238E27FC236}">
                  <a16:creationId xmlns:a16="http://schemas.microsoft.com/office/drawing/2014/main" id="{A97C14D5-0388-44F5-AD76-F8BBAF179CD6}"/>
                </a:ext>
              </a:extLst>
            </p:cNvPr>
            <p:cNvSpPr/>
            <p:nvPr/>
          </p:nvSpPr>
          <p:spPr>
            <a:xfrm>
              <a:off x="11023600"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151F346-69C6-4F86-BC1F-C57BA2384CC6}"/>
                </a:ext>
              </a:extLst>
            </p:cNvPr>
            <p:cNvSpPr txBox="1"/>
            <p:nvPr/>
          </p:nvSpPr>
          <p:spPr>
            <a:xfrm rot="16200000">
              <a:off x="10872792" y="3324455"/>
              <a:ext cx="1992086" cy="400110"/>
            </a:xfrm>
            <a:prstGeom prst="rect">
              <a:avLst/>
            </a:prstGeom>
            <a:noFill/>
          </p:spPr>
          <p:txBody>
            <a:bodyPr wrap="square" rtlCol="0">
              <a:spAutoFit/>
            </a:bodyPr>
            <a:lstStyle/>
            <a:p>
              <a:pPr algn="ctr"/>
              <a:r>
                <a:rPr lang="en-US" sz="2000" b="1" dirty="0">
                  <a:solidFill>
                    <a:srgbClr val="F0EEF0"/>
                  </a:solidFill>
                  <a:latin typeface="Tw Cen MT" panose="020B0602020104020603" pitchFamily="34" charset="0"/>
                </a:rPr>
                <a:t>Introduction</a:t>
              </a:r>
            </a:p>
          </p:txBody>
        </p:sp>
        <p:pic>
          <p:nvPicPr>
            <p:cNvPr id="37" name="Picture 36">
              <a:extLst>
                <a:ext uri="{FF2B5EF4-FFF2-40B4-BE49-F238E27FC236}">
                  <a16:creationId xmlns:a16="http://schemas.microsoft.com/office/drawing/2014/main" id="{52B367FE-8530-4052-AD96-2D6FBE490F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1129999" y="3247473"/>
              <a:ext cx="530600" cy="530600"/>
            </a:xfrm>
            <a:prstGeom prst="rect">
              <a:avLst/>
            </a:prstGeom>
          </p:spPr>
        </p:pic>
      </p:grpSp>
      <p:grpSp>
        <p:nvGrpSpPr>
          <p:cNvPr id="38" name="Group 37">
            <a:extLst>
              <a:ext uri="{FF2B5EF4-FFF2-40B4-BE49-F238E27FC236}">
                <a16:creationId xmlns:a16="http://schemas.microsoft.com/office/drawing/2014/main" id="{63E93C38-ECA5-4094-81E9-196A3BD19EBD}"/>
              </a:ext>
            </a:extLst>
          </p:cNvPr>
          <p:cNvGrpSpPr/>
          <p:nvPr/>
        </p:nvGrpSpPr>
        <p:grpSpPr>
          <a:xfrm>
            <a:off x="1853184" y="-2"/>
            <a:ext cx="9821105" cy="6858000"/>
            <a:chOff x="213096" y="0"/>
            <a:chExt cx="11447501" cy="6858000"/>
          </a:xfrm>
        </p:grpSpPr>
        <p:sp>
          <p:nvSpPr>
            <p:cNvPr id="39" name="Rectangle 38">
              <a:extLst>
                <a:ext uri="{FF2B5EF4-FFF2-40B4-BE49-F238E27FC236}">
                  <a16:creationId xmlns:a16="http://schemas.microsoft.com/office/drawing/2014/main"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0DCA374-CD21-448B-8791-8A04A9A9A552}"/>
                </a:ext>
              </a:extLst>
            </p:cNvPr>
            <p:cNvSpPr txBox="1"/>
            <p:nvPr/>
          </p:nvSpPr>
          <p:spPr>
            <a:xfrm rot="16200000">
              <a:off x="10341391" y="3198167"/>
              <a:ext cx="1992086" cy="461665"/>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pic>
          <p:nvPicPr>
            <p:cNvPr id="42" name="Picture 41">
              <a:extLst>
                <a:ext uri="{FF2B5EF4-FFF2-40B4-BE49-F238E27FC236}">
                  <a16:creationId xmlns:a16="http://schemas.microsoft.com/office/drawing/2014/main" id="{83A620A7-5483-4447-9670-0F8D67F362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sp>
        <p:nvSpPr>
          <p:cNvPr id="84" name="Rectangle 83">
            <a:extLst>
              <a:ext uri="{FF2B5EF4-FFF2-40B4-BE49-F238E27FC236}">
                <a16:creationId xmlns:a16="http://schemas.microsoft.com/office/drawing/2014/main"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04335" y="1372756"/>
            <a:ext cx="1600961" cy="4112482"/>
            <a:chOff x="2152409" y="1436234"/>
            <a:chExt cx="1600961" cy="4112482"/>
          </a:xfrm>
        </p:grpSpPr>
        <p:grpSp>
          <p:nvGrpSpPr>
            <p:cNvPr id="72" name="Group 71">
              <a:extLst>
                <a:ext uri="{FF2B5EF4-FFF2-40B4-BE49-F238E27FC236}">
                  <a16:creationId xmlns:a16="http://schemas.microsoft.com/office/drawing/2014/main" id="{A87830BE-EEF7-4034-8ABE-3212DB467DB4}"/>
                </a:ext>
              </a:extLst>
            </p:cNvPr>
            <p:cNvGrpSpPr/>
            <p:nvPr/>
          </p:nvGrpSpPr>
          <p:grpSpPr>
            <a:xfrm>
              <a:off x="2159520" y="1436234"/>
              <a:ext cx="1591582" cy="1866900"/>
              <a:chOff x="1494518" y="2209800"/>
              <a:chExt cx="1591582" cy="1866900"/>
            </a:xfrm>
            <a:solidFill>
              <a:schemeClr val="accent6">
                <a:lumMod val="75000"/>
              </a:schemeClr>
            </a:solidFill>
          </p:grpSpPr>
          <p:sp>
            <p:nvSpPr>
              <p:cNvPr id="78" name="Rectangle: Top Corners Rounded 104">
                <a:extLst>
                  <a:ext uri="{FF2B5EF4-FFF2-40B4-BE49-F238E27FC236}">
                    <a16:creationId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36675CF-5B12-4D6B-8C03-F29656450255}"/>
                  </a:ext>
                </a:extLst>
              </p:cNvPr>
              <p:cNvSpPr txBox="1"/>
              <p:nvPr/>
            </p:nvSpPr>
            <p:spPr>
              <a:xfrm>
                <a:off x="1843092" y="2563851"/>
                <a:ext cx="894432" cy="1015663"/>
              </a:xfrm>
              <a:prstGeom prst="rect">
                <a:avLst/>
              </a:prstGeom>
              <a:grpFill/>
            </p:spPr>
            <p:txBody>
              <a:bodyPr wrap="square" rtlCol="0">
                <a:spAutoFit/>
              </a:bodyPr>
              <a:lstStyle/>
              <a:p>
                <a:pPr algn="ctr"/>
                <a:r>
                  <a:rPr lang="en-US" sz="6000" b="1" dirty="0" smtClean="0">
                    <a:solidFill>
                      <a:srgbClr val="E6E7E9"/>
                    </a:solidFill>
                    <a:latin typeface="Tw Cen MT" panose="020B0602020104020603" pitchFamily="34" charset="0"/>
                  </a:rPr>
                  <a:t>2</a:t>
                </a:r>
                <a:endParaRPr lang="en-US" sz="6000" b="1" dirty="0">
                  <a:solidFill>
                    <a:srgbClr val="E6E7E9"/>
                  </a:solidFill>
                  <a:latin typeface="Tw Cen MT" panose="020B0602020104020603" pitchFamily="34" charset="0"/>
                </a:endParaRPr>
              </a:p>
            </p:txBody>
          </p:sp>
        </p:grpSp>
        <p:sp>
          <p:nvSpPr>
            <p:cNvPr id="73" name="Freeform: Shape 107">
              <a:extLst>
                <a:ext uri="{FF2B5EF4-FFF2-40B4-BE49-F238E27FC236}">
                  <a16:creationId xmlns:a16="http://schemas.microsoft.com/office/drawing/2014/main" id="{48958204-CE05-4E79-AC55-C76FBB79E37F}"/>
                </a:ext>
              </a:extLst>
            </p:cNvPr>
            <p:cNvSpPr/>
            <p:nvPr/>
          </p:nvSpPr>
          <p:spPr>
            <a:xfrm flipV="1">
              <a:off x="2152409" y="2516730"/>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8D94F991-2744-4D5C-BE57-A0C261539D2C}"/>
                </a:ext>
              </a:extLst>
            </p:cNvPr>
            <p:cNvGrpSpPr/>
            <p:nvPr/>
          </p:nvGrpSpPr>
          <p:grpSpPr>
            <a:xfrm>
              <a:off x="2161788" y="3155962"/>
              <a:ext cx="1591582" cy="1263492"/>
              <a:chOff x="1488849" y="3837442"/>
              <a:chExt cx="1591582" cy="1263492"/>
            </a:xfrm>
          </p:grpSpPr>
          <p:sp>
            <p:nvSpPr>
              <p:cNvPr id="76" name="TextBox 75">
                <a:extLst>
                  <a:ext uri="{FF2B5EF4-FFF2-40B4-BE49-F238E27FC236}">
                    <a16:creationId xmlns:a16="http://schemas.microsoft.com/office/drawing/2014/main" id="{8721CE74-40AC-4223-B129-B3A270C7429B}"/>
                  </a:ext>
                </a:extLst>
              </p:cNvPr>
              <p:cNvSpPr txBox="1"/>
              <p:nvPr/>
            </p:nvSpPr>
            <p:spPr>
              <a:xfrm>
                <a:off x="1488849" y="3837442"/>
                <a:ext cx="1591582" cy="369332"/>
              </a:xfrm>
              <a:prstGeom prst="rect">
                <a:avLst/>
              </a:prstGeom>
              <a:noFill/>
            </p:spPr>
            <p:txBody>
              <a:bodyPr wrap="square" rtlCol="0">
                <a:spAutoFit/>
              </a:bodyPr>
              <a:lstStyle/>
              <a:p>
                <a:pPr algn="ctr"/>
                <a:r>
                  <a:rPr lang="en-US" b="1" dirty="0" smtClean="0">
                    <a:solidFill>
                      <a:schemeClr val="accent6">
                        <a:lumMod val="75000"/>
                      </a:schemeClr>
                    </a:solidFill>
                    <a:latin typeface="Tw Cen MT" panose="020B0602020104020603" pitchFamily="34" charset="0"/>
                  </a:rPr>
                  <a:t>HR </a:t>
                </a:r>
                <a:r>
                  <a:rPr lang="en-US" b="1" dirty="0">
                    <a:solidFill>
                      <a:schemeClr val="accent6">
                        <a:lumMod val="75000"/>
                      </a:schemeClr>
                    </a:solidFill>
                    <a:latin typeface="Tw Cen MT" panose="020B0602020104020603" pitchFamily="34" charset="0"/>
                  </a:rPr>
                  <a:t>Capacities</a:t>
                </a:r>
              </a:p>
            </p:txBody>
          </p:sp>
          <p:sp>
            <p:nvSpPr>
              <p:cNvPr id="77" name="TextBox 76">
                <a:extLst>
                  <a:ext uri="{FF2B5EF4-FFF2-40B4-BE49-F238E27FC236}">
                    <a16:creationId xmlns:a16="http://schemas.microsoft.com/office/drawing/2014/main" id="{FC94FF53-E358-452A-A5CE-3296318ABBE9}"/>
                  </a:ext>
                </a:extLst>
              </p:cNvPr>
              <p:cNvSpPr txBox="1"/>
              <p:nvPr/>
            </p:nvSpPr>
            <p:spPr>
              <a:xfrm>
                <a:off x="1488849" y="4146827"/>
                <a:ext cx="1591582" cy="954107"/>
              </a:xfrm>
              <a:prstGeom prst="rect">
                <a:avLst/>
              </a:prstGeom>
              <a:noFill/>
            </p:spPr>
            <p:txBody>
              <a:bodyPr wrap="square" rtlCol="0">
                <a:spAutoFit/>
              </a:bodyPr>
              <a:lstStyle/>
              <a:p>
                <a:pPr algn="ctr"/>
                <a:r>
                  <a:rPr lang="en-US" sz="1400" b="1" dirty="0">
                    <a:solidFill>
                      <a:srgbClr val="A6A6A6"/>
                    </a:solidFill>
                    <a:latin typeface="Tw Cen MT" panose="020B0602020104020603" pitchFamily="34" charset="0"/>
                  </a:rPr>
                  <a:t>Staff employees and collaborators including volunteers</a:t>
                </a:r>
              </a:p>
            </p:txBody>
          </p:sp>
        </p:grpSp>
        <p:pic>
          <p:nvPicPr>
            <p:cNvPr id="75" name="Picture 74">
              <a:extLst>
                <a:ext uri="{FF2B5EF4-FFF2-40B4-BE49-F238E27FC236}">
                  <a16:creationId xmlns:a16="http://schemas.microsoft.com/office/drawing/2014/main" id="{D1E1EB09-3B7F-4AD1-85F5-A963B8B7D487}"/>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522428" y="4612416"/>
              <a:ext cx="894354" cy="894352"/>
            </a:xfrm>
            <a:prstGeom prst="rect">
              <a:avLst/>
            </a:prstGeom>
          </p:spPr>
        </p:pic>
      </p:grpSp>
      <p:grpSp>
        <p:nvGrpSpPr>
          <p:cNvPr id="79" name="Group 78">
            <a:extLst>
              <a:ext uri="{FF2B5EF4-FFF2-40B4-BE49-F238E27FC236}">
                <a16:creationId xmlns:a16="http://schemas.microsoft.com/office/drawing/2014/main" id="{29D107AC-1A6C-40E7-A65B-8E197F1689B8}"/>
              </a:ext>
            </a:extLst>
          </p:cNvPr>
          <p:cNvGrpSpPr/>
          <p:nvPr/>
        </p:nvGrpSpPr>
        <p:grpSpPr>
          <a:xfrm>
            <a:off x="2654426" y="459450"/>
            <a:ext cx="3921998" cy="5576040"/>
            <a:chOff x="1105009" y="665240"/>
            <a:chExt cx="3688534" cy="5244116"/>
          </a:xfrm>
        </p:grpSpPr>
        <p:sp>
          <p:nvSpPr>
            <p:cNvPr id="95" name="Freeform: Shape 24">
              <a:extLst>
                <a:ext uri="{FF2B5EF4-FFF2-40B4-BE49-F238E27FC236}">
                  <a16:creationId xmlns:a16="http://schemas.microsoft.com/office/drawing/2014/main" id="{BAA9B016-3962-4527-A0FA-E59B7D36D25D}"/>
                </a:ext>
              </a:extLst>
            </p:cNvPr>
            <p:cNvSpPr>
              <a:spLocks/>
            </p:cNvSpPr>
            <p:nvPr/>
          </p:nvSpPr>
          <p:spPr bwMode="auto">
            <a:xfrm rot="410959" flipH="1">
              <a:off x="1522252" y="1773885"/>
              <a:ext cx="2854049" cy="4135471"/>
            </a:xfrm>
            <a:custGeom>
              <a:avLst/>
              <a:gdLst>
                <a:gd name="connsiteX0" fmla="*/ 1696267 w 2854049"/>
                <a:gd name="connsiteY0" fmla="*/ 3431657 h 4135471"/>
                <a:gd name="connsiteX1" fmla="*/ 1344360 w 2854049"/>
                <a:gd name="connsiteY1" fmla="*/ 3783564 h 4135471"/>
                <a:gd name="connsiteX2" fmla="*/ 1696267 w 2854049"/>
                <a:gd name="connsiteY2" fmla="*/ 4135471 h 4135471"/>
                <a:gd name="connsiteX3" fmla="*/ 2048174 w 2854049"/>
                <a:gd name="connsiteY3" fmla="*/ 3783564 h 4135471"/>
                <a:gd name="connsiteX4" fmla="*/ 1696267 w 2854049"/>
                <a:gd name="connsiteY4" fmla="*/ 3431657 h 4135471"/>
                <a:gd name="connsiteX5" fmla="*/ 1470680 w 2854049"/>
                <a:gd name="connsiteY5" fmla="*/ 0 h 4135471"/>
                <a:gd name="connsiteX6" fmla="*/ 1360088 w 2854049"/>
                <a:gd name="connsiteY6" fmla="*/ 9020 h 4135471"/>
                <a:gd name="connsiteX7" fmla="*/ 1082638 w 2854049"/>
                <a:gd name="connsiteY7" fmla="*/ 72152 h 4135471"/>
                <a:gd name="connsiteX8" fmla="*/ 1000179 w 2854049"/>
                <a:gd name="connsiteY8" fmla="*/ 103217 h 4135471"/>
                <a:gd name="connsiteX9" fmla="*/ 918691 w 2854049"/>
                <a:gd name="connsiteY9" fmla="*/ 138291 h 4135471"/>
                <a:gd name="connsiteX10" fmla="*/ 839141 w 2854049"/>
                <a:gd name="connsiteY10" fmla="*/ 180379 h 4135471"/>
                <a:gd name="connsiteX11" fmla="*/ 765414 w 2854049"/>
                <a:gd name="connsiteY11" fmla="*/ 227479 h 4135471"/>
                <a:gd name="connsiteX12" fmla="*/ 694595 w 2854049"/>
                <a:gd name="connsiteY12" fmla="*/ 280591 h 4135471"/>
                <a:gd name="connsiteX13" fmla="*/ 629599 w 2854049"/>
                <a:gd name="connsiteY13" fmla="*/ 338714 h 4135471"/>
                <a:gd name="connsiteX14" fmla="*/ 569452 w 2854049"/>
                <a:gd name="connsiteY14" fmla="*/ 401847 h 4135471"/>
                <a:gd name="connsiteX15" fmla="*/ 515126 w 2854049"/>
                <a:gd name="connsiteY15" fmla="*/ 470992 h 4135471"/>
                <a:gd name="connsiteX16" fmla="*/ 467591 w 2854049"/>
                <a:gd name="connsiteY16" fmla="*/ 544147 h 4135471"/>
                <a:gd name="connsiteX17" fmla="*/ 426847 w 2854049"/>
                <a:gd name="connsiteY17" fmla="*/ 622311 h 4135471"/>
                <a:gd name="connsiteX18" fmla="*/ 392893 w 2854049"/>
                <a:gd name="connsiteY18" fmla="*/ 706488 h 4135471"/>
                <a:gd name="connsiteX19" fmla="*/ 338568 w 2854049"/>
                <a:gd name="connsiteY19" fmla="*/ 937976 h 4135471"/>
                <a:gd name="connsiteX20" fmla="*/ 333717 w 2854049"/>
                <a:gd name="connsiteY20" fmla="*/ 994094 h 4135471"/>
                <a:gd name="connsiteX21" fmla="*/ 331776 w 2854049"/>
                <a:gd name="connsiteY21" fmla="*/ 1047206 h 4135471"/>
                <a:gd name="connsiteX22" fmla="*/ 333717 w 2854049"/>
                <a:gd name="connsiteY22" fmla="*/ 1096308 h 4135471"/>
                <a:gd name="connsiteX23" fmla="*/ 334686 w 2854049"/>
                <a:gd name="connsiteY23" fmla="*/ 1145413 h 4135471"/>
                <a:gd name="connsiteX24" fmla="*/ 334686 w 2854049"/>
                <a:gd name="connsiteY24" fmla="*/ 1191509 h 4135471"/>
                <a:gd name="connsiteX25" fmla="*/ 329836 w 2854049"/>
                <a:gd name="connsiteY25" fmla="*/ 1234599 h 4135471"/>
                <a:gd name="connsiteX26" fmla="*/ 315284 w 2854049"/>
                <a:gd name="connsiteY26" fmla="*/ 1278693 h 4135471"/>
                <a:gd name="connsiteX27" fmla="*/ 289092 w 2854049"/>
                <a:gd name="connsiteY27" fmla="*/ 1331805 h 4135471"/>
                <a:gd name="connsiteX28" fmla="*/ 257078 w 2854049"/>
                <a:gd name="connsiteY28" fmla="*/ 1380908 h 4135471"/>
                <a:gd name="connsiteX29" fmla="*/ 222155 w 2854049"/>
                <a:gd name="connsiteY29" fmla="*/ 1423998 h 4135471"/>
                <a:gd name="connsiteX30" fmla="*/ 185291 w 2854049"/>
                <a:gd name="connsiteY30" fmla="*/ 1468092 h 4135471"/>
                <a:gd name="connsiteX31" fmla="*/ 146487 w 2854049"/>
                <a:gd name="connsiteY31" fmla="*/ 1508176 h 4135471"/>
                <a:gd name="connsiteX32" fmla="*/ 107683 w 2854049"/>
                <a:gd name="connsiteY32" fmla="*/ 1548261 h 4135471"/>
                <a:gd name="connsiteX33" fmla="*/ 70819 w 2854049"/>
                <a:gd name="connsiteY33" fmla="*/ 1592354 h 4135471"/>
                <a:gd name="connsiteX34" fmla="*/ 58206 w 2854049"/>
                <a:gd name="connsiteY34" fmla="*/ 1604378 h 4135471"/>
                <a:gd name="connsiteX35" fmla="*/ 42684 w 2854049"/>
                <a:gd name="connsiteY35" fmla="*/ 1619410 h 4135471"/>
                <a:gd name="connsiteX36" fmla="*/ 26193 w 2854049"/>
                <a:gd name="connsiteY36" fmla="*/ 1637448 h 4135471"/>
                <a:gd name="connsiteX37" fmla="*/ 12611 w 2854049"/>
                <a:gd name="connsiteY37" fmla="*/ 1655486 h 4135471"/>
                <a:gd name="connsiteX38" fmla="*/ 3882 w 2854049"/>
                <a:gd name="connsiteY38" fmla="*/ 1677533 h 4135471"/>
                <a:gd name="connsiteX39" fmla="*/ 0 w 2854049"/>
                <a:gd name="connsiteY39" fmla="*/ 1701583 h 4135471"/>
                <a:gd name="connsiteX40" fmla="*/ 4851 w 2854049"/>
                <a:gd name="connsiteY40" fmla="*/ 1726636 h 4135471"/>
                <a:gd name="connsiteX41" fmla="*/ 17462 w 2854049"/>
                <a:gd name="connsiteY41" fmla="*/ 1750687 h 4135471"/>
                <a:gd name="connsiteX42" fmla="*/ 38806 w 2854049"/>
                <a:gd name="connsiteY42" fmla="*/ 1770728 h 4135471"/>
                <a:gd name="connsiteX43" fmla="*/ 63057 w 2854049"/>
                <a:gd name="connsiteY43" fmla="*/ 1784759 h 4135471"/>
                <a:gd name="connsiteX44" fmla="*/ 93130 w 2854049"/>
                <a:gd name="connsiteY44" fmla="*/ 1797786 h 4135471"/>
                <a:gd name="connsiteX45" fmla="*/ 125143 w 2854049"/>
                <a:gd name="connsiteY45" fmla="*/ 1808809 h 4135471"/>
                <a:gd name="connsiteX46" fmla="*/ 157158 w 2854049"/>
                <a:gd name="connsiteY46" fmla="*/ 1819833 h 4135471"/>
                <a:gd name="connsiteX47" fmla="*/ 188201 w 2854049"/>
                <a:gd name="connsiteY47" fmla="*/ 1830855 h 4135471"/>
                <a:gd name="connsiteX48" fmla="*/ 218273 w 2854049"/>
                <a:gd name="connsiteY48" fmla="*/ 1843883 h 4135471"/>
                <a:gd name="connsiteX49" fmla="*/ 245437 w 2854049"/>
                <a:gd name="connsiteY49" fmla="*/ 1857912 h 4135471"/>
                <a:gd name="connsiteX50" fmla="*/ 264839 w 2854049"/>
                <a:gd name="connsiteY50" fmla="*/ 1875951 h 4135471"/>
                <a:gd name="connsiteX51" fmla="*/ 259018 w 2854049"/>
                <a:gd name="connsiteY51" fmla="*/ 1900001 h 4135471"/>
                <a:gd name="connsiteX52" fmla="*/ 248347 w 2854049"/>
                <a:gd name="connsiteY52" fmla="*/ 1922047 h 4135471"/>
                <a:gd name="connsiteX53" fmla="*/ 237676 w 2854049"/>
                <a:gd name="connsiteY53" fmla="*/ 1945097 h 4135471"/>
                <a:gd name="connsiteX54" fmla="*/ 226035 w 2854049"/>
                <a:gd name="connsiteY54" fmla="*/ 1967142 h 4135471"/>
                <a:gd name="connsiteX55" fmla="*/ 215364 w 2854049"/>
                <a:gd name="connsiteY55" fmla="*/ 1989189 h 4135471"/>
                <a:gd name="connsiteX56" fmla="*/ 207602 w 2854049"/>
                <a:gd name="connsiteY56" fmla="*/ 2011236 h 4135471"/>
                <a:gd name="connsiteX57" fmla="*/ 204693 w 2854049"/>
                <a:gd name="connsiteY57" fmla="*/ 2031277 h 4135471"/>
                <a:gd name="connsiteX58" fmla="*/ 206633 w 2854049"/>
                <a:gd name="connsiteY58" fmla="*/ 2053324 h 4135471"/>
                <a:gd name="connsiteX59" fmla="*/ 217304 w 2854049"/>
                <a:gd name="connsiteY59" fmla="*/ 2073366 h 4135471"/>
                <a:gd name="connsiteX60" fmla="*/ 236706 w 2854049"/>
                <a:gd name="connsiteY60" fmla="*/ 2093409 h 4135471"/>
                <a:gd name="connsiteX61" fmla="*/ 264839 w 2854049"/>
                <a:gd name="connsiteY61" fmla="*/ 2113450 h 4135471"/>
                <a:gd name="connsiteX62" fmla="*/ 259018 w 2854049"/>
                <a:gd name="connsiteY62" fmla="*/ 2129483 h 4135471"/>
                <a:gd name="connsiteX63" fmla="*/ 250288 w 2854049"/>
                <a:gd name="connsiteY63" fmla="*/ 2145517 h 4135471"/>
                <a:gd name="connsiteX64" fmla="*/ 243497 w 2854049"/>
                <a:gd name="connsiteY64" fmla="*/ 2164557 h 4135471"/>
                <a:gd name="connsiteX65" fmla="*/ 241557 w 2854049"/>
                <a:gd name="connsiteY65" fmla="*/ 2184601 h 4135471"/>
                <a:gd name="connsiteX66" fmla="*/ 245437 w 2854049"/>
                <a:gd name="connsiteY66" fmla="*/ 2204642 h 4135471"/>
                <a:gd name="connsiteX67" fmla="*/ 256109 w 2854049"/>
                <a:gd name="connsiteY67" fmla="*/ 2222680 h 4135471"/>
                <a:gd name="connsiteX68" fmla="*/ 269690 w 2854049"/>
                <a:gd name="connsiteY68" fmla="*/ 2236709 h 4135471"/>
                <a:gd name="connsiteX69" fmla="*/ 287151 w 2854049"/>
                <a:gd name="connsiteY69" fmla="*/ 2249737 h 4135471"/>
                <a:gd name="connsiteX70" fmla="*/ 304613 w 2854049"/>
                <a:gd name="connsiteY70" fmla="*/ 2258756 h 4135471"/>
                <a:gd name="connsiteX71" fmla="*/ 321105 w 2854049"/>
                <a:gd name="connsiteY71" fmla="*/ 2269780 h 4135471"/>
                <a:gd name="connsiteX72" fmla="*/ 336627 w 2854049"/>
                <a:gd name="connsiteY72" fmla="*/ 2284810 h 4135471"/>
                <a:gd name="connsiteX73" fmla="*/ 345358 w 2854049"/>
                <a:gd name="connsiteY73" fmla="*/ 2300845 h 4135471"/>
                <a:gd name="connsiteX74" fmla="*/ 354089 w 2854049"/>
                <a:gd name="connsiteY74" fmla="*/ 2329906 h 4135471"/>
                <a:gd name="connsiteX75" fmla="*/ 354089 w 2854049"/>
                <a:gd name="connsiteY75" fmla="*/ 2362976 h 4135471"/>
                <a:gd name="connsiteX76" fmla="*/ 351179 w 2854049"/>
                <a:gd name="connsiteY76" fmla="*/ 2394041 h 4135471"/>
                <a:gd name="connsiteX77" fmla="*/ 343417 w 2854049"/>
                <a:gd name="connsiteY77" fmla="*/ 2426108 h 4135471"/>
                <a:gd name="connsiteX78" fmla="*/ 336627 w 2854049"/>
                <a:gd name="connsiteY78" fmla="*/ 2457173 h 4135471"/>
                <a:gd name="connsiteX79" fmla="*/ 331776 w 2854049"/>
                <a:gd name="connsiteY79" fmla="*/ 2485233 h 4135471"/>
                <a:gd name="connsiteX80" fmla="*/ 327896 w 2854049"/>
                <a:gd name="connsiteY80" fmla="*/ 2525318 h 4135471"/>
                <a:gd name="connsiteX81" fmla="*/ 331776 w 2854049"/>
                <a:gd name="connsiteY81" fmla="*/ 2561393 h 4135471"/>
                <a:gd name="connsiteX82" fmla="*/ 342447 w 2854049"/>
                <a:gd name="connsiteY82" fmla="*/ 2594464 h 4135471"/>
                <a:gd name="connsiteX83" fmla="*/ 356029 w 2854049"/>
                <a:gd name="connsiteY83" fmla="*/ 2623524 h 4135471"/>
                <a:gd name="connsiteX84" fmla="*/ 375432 w 2854049"/>
                <a:gd name="connsiteY84" fmla="*/ 2646572 h 4135471"/>
                <a:gd name="connsiteX85" fmla="*/ 400654 w 2854049"/>
                <a:gd name="connsiteY85" fmla="*/ 2668619 h 4135471"/>
                <a:gd name="connsiteX86" fmla="*/ 424906 w 2854049"/>
                <a:gd name="connsiteY86" fmla="*/ 2686657 h 4135471"/>
                <a:gd name="connsiteX87" fmla="*/ 453040 w 2854049"/>
                <a:gd name="connsiteY87" fmla="*/ 2701688 h 4135471"/>
                <a:gd name="connsiteX88" fmla="*/ 481173 w 2854049"/>
                <a:gd name="connsiteY88" fmla="*/ 2714717 h 4135471"/>
                <a:gd name="connsiteX89" fmla="*/ 509306 w 2854049"/>
                <a:gd name="connsiteY89" fmla="*/ 2721731 h 4135471"/>
                <a:gd name="connsiteX90" fmla="*/ 560721 w 2854049"/>
                <a:gd name="connsiteY90" fmla="*/ 2730751 h 4135471"/>
                <a:gd name="connsiteX91" fmla="*/ 615047 w 2854049"/>
                <a:gd name="connsiteY91" fmla="*/ 2734758 h 4135471"/>
                <a:gd name="connsiteX92" fmla="*/ 672284 w 2854049"/>
                <a:gd name="connsiteY92" fmla="*/ 2732755 h 4135471"/>
                <a:gd name="connsiteX93" fmla="*/ 728550 w 2854049"/>
                <a:gd name="connsiteY93" fmla="*/ 2726742 h 4135471"/>
                <a:gd name="connsiteX94" fmla="*/ 784816 w 2854049"/>
                <a:gd name="connsiteY94" fmla="*/ 2719726 h 4135471"/>
                <a:gd name="connsiteX95" fmla="*/ 838171 w 2854049"/>
                <a:gd name="connsiteY95" fmla="*/ 2708704 h 4135471"/>
                <a:gd name="connsiteX96" fmla="*/ 885706 w 2854049"/>
                <a:gd name="connsiteY96" fmla="*/ 2695677 h 4135471"/>
                <a:gd name="connsiteX97" fmla="*/ 927421 w 2854049"/>
                <a:gd name="connsiteY97" fmla="*/ 2681646 h 4135471"/>
                <a:gd name="connsiteX98" fmla="*/ 944882 w 2854049"/>
                <a:gd name="connsiteY98" fmla="*/ 2675633 h 4135471"/>
                <a:gd name="connsiteX99" fmla="*/ 968165 w 2854049"/>
                <a:gd name="connsiteY99" fmla="*/ 2668619 h 4135471"/>
                <a:gd name="connsiteX100" fmla="*/ 993388 w 2854049"/>
                <a:gd name="connsiteY100" fmla="*/ 2661605 h 4135471"/>
                <a:gd name="connsiteX101" fmla="*/ 1019581 w 2854049"/>
                <a:gd name="connsiteY101" fmla="*/ 2654590 h 4135471"/>
                <a:gd name="connsiteX102" fmla="*/ 1047714 w 2854049"/>
                <a:gd name="connsiteY102" fmla="*/ 2650582 h 4135471"/>
                <a:gd name="connsiteX103" fmla="*/ 1075847 w 2854049"/>
                <a:gd name="connsiteY103" fmla="*/ 2648577 h 4135471"/>
                <a:gd name="connsiteX104" fmla="*/ 1100100 w 2854049"/>
                <a:gd name="connsiteY104" fmla="*/ 2652585 h 4135471"/>
                <a:gd name="connsiteX105" fmla="*/ 1121442 w 2854049"/>
                <a:gd name="connsiteY105" fmla="*/ 2661605 h 4135471"/>
                <a:gd name="connsiteX106" fmla="*/ 1140844 w 2854049"/>
                <a:gd name="connsiteY106" fmla="*/ 2679643 h 4135471"/>
                <a:gd name="connsiteX107" fmla="*/ 1158306 w 2854049"/>
                <a:gd name="connsiteY107" fmla="*/ 2708704 h 4135471"/>
                <a:gd name="connsiteX108" fmla="*/ 1174797 w 2854049"/>
                <a:gd name="connsiteY108" fmla="*/ 2745782 h 4135471"/>
                <a:gd name="connsiteX109" fmla="*/ 1190319 w 2854049"/>
                <a:gd name="connsiteY109" fmla="*/ 2788872 h 4135471"/>
                <a:gd name="connsiteX110" fmla="*/ 1202931 w 2854049"/>
                <a:gd name="connsiteY110" fmla="*/ 2837975 h 4135471"/>
                <a:gd name="connsiteX111" fmla="*/ 1215541 w 2854049"/>
                <a:gd name="connsiteY111" fmla="*/ 2889083 h 4135471"/>
                <a:gd name="connsiteX112" fmla="*/ 1226212 w 2854049"/>
                <a:gd name="connsiteY112" fmla="*/ 2942195 h 4135471"/>
                <a:gd name="connsiteX113" fmla="*/ 1235914 w 2854049"/>
                <a:gd name="connsiteY113" fmla="*/ 2996309 h 4135471"/>
                <a:gd name="connsiteX114" fmla="*/ 1245616 w 2854049"/>
                <a:gd name="connsiteY114" fmla="*/ 3049421 h 4135471"/>
                <a:gd name="connsiteX115" fmla="*/ 1252407 w 2854049"/>
                <a:gd name="connsiteY115" fmla="*/ 3098524 h 4135471"/>
                <a:gd name="connsiteX116" fmla="*/ 1261138 w 2854049"/>
                <a:gd name="connsiteY116" fmla="*/ 3144621 h 4135471"/>
                <a:gd name="connsiteX117" fmla="*/ 1267927 w 2854049"/>
                <a:gd name="connsiteY117" fmla="*/ 3182701 h 4135471"/>
                <a:gd name="connsiteX118" fmla="*/ 1273749 w 2854049"/>
                <a:gd name="connsiteY118" fmla="*/ 3215771 h 4135471"/>
                <a:gd name="connsiteX119" fmla="*/ 1405683 w 2854049"/>
                <a:gd name="connsiteY119" fmla="*/ 3238820 h 4135471"/>
                <a:gd name="connsiteX120" fmla="*/ 1539558 w 2854049"/>
                <a:gd name="connsiteY120" fmla="*/ 3251847 h 4135471"/>
                <a:gd name="connsiteX121" fmla="*/ 1677312 w 2854049"/>
                <a:gd name="connsiteY121" fmla="*/ 3253851 h 4135471"/>
                <a:gd name="connsiteX122" fmla="*/ 1817977 w 2854049"/>
                <a:gd name="connsiteY122" fmla="*/ 3246837 h 4135471"/>
                <a:gd name="connsiteX123" fmla="*/ 1963493 w 2854049"/>
                <a:gd name="connsiteY123" fmla="*/ 3226793 h 4135471"/>
                <a:gd name="connsiteX124" fmla="*/ 1998071 w 2854049"/>
                <a:gd name="connsiteY124" fmla="*/ 3220300 h 4135471"/>
                <a:gd name="connsiteX125" fmla="*/ 1972544 w 2854049"/>
                <a:gd name="connsiteY125" fmla="*/ 2990832 h 4135471"/>
                <a:gd name="connsiteX126" fmla="*/ 1866104 w 2854049"/>
                <a:gd name="connsiteY126" fmla="*/ 2529483 h 4135471"/>
                <a:gd name="connsiteX127" fmla="*/ 1085631 w 2854049"/>
                <a:gd name="connsiteY127" fmla="*/ 1773024 h 4135471"/>
                <a:gd name="connsiteX128" fmla="*/ 1277747 w 2854049"/>
                <a:gd name="connsiteY128" fmla="*/ 968535 h 4135471"/>
                <a:gd name="connsiteX129" fmla="*/ 1914134 w 2854049"/>
                <a:gd name="connsiteY129" fmla="*/ 872477 h 4135471"/>
                <a:gd name="connsiteX130" fmla="*/ 2334389 w 2854049"/>
                <a:gd name="connsiteY130" fmla="*/ 1316747 h 4135471"/>
                <a:gd name="connsiteX131" fmla="*/ 2850702 w 2854049"/>
                <a:gd name="connsiteY131" fmla="*/ 1256710 h 4135471"/>
                <a:gd name="connsiteX132" fmla="*/ 2851858 w 2854049"/>
                <a:gd name="connsiteY132" fmla="*/ 1288484 h 4135471"/>
                <a:gd name="connsiteX133" fmla="*/ 2854049 w 2854049"/>
                <a:gd name="connsiteY133" fmla="*/ 1252639 h 4135471"/>
                <a:gd name="connsiteX134" fmla="*/ 2852109 w 2854049"/>
                <a:gd name="connsiteY134" fmla="*/ 1156435 h 4135471"/>
                <a:gd name="connsiteX135" fmla="*/ 2845318 w 2854049"/>
                <a:gd name="connsiteY135" fmla="*/ 1062236 h 4135471"/>
                <a:gd name="connsiteX136" fmla="*/ 2830767 w 2854049"/>
                <a:gd name="connsiteY136" fmla="*/ 971045 h 4135471"/>
                <a:gd name="connsiteX137" fmla="*/ 2811365 w 2854049"/>
                <a:gd name="connsiteY137" fmla="*/ 881857 h 4135471"/>
                <a:gd name="connsiteX138" fmla="*/ 2787112 w 2854049"/>
                <a:gd name="connsiteY138" fmla="*/ 799684 h 4135471"/>
                <a:gd name="connsiteX139" fmla="*/ 2759950 w 2854049"/>
                <a:gd name="connsiteY139" fmla="*/ 724526 h 4135471"/>
                <a:gd name="connsiteX140" fmla="*/ 2728906 w 2854049"/>
                <a:gd name="connsiteY140" fmla="*/ 657385 h 4135471"/>
                <a:gd name="connsiteX141" fmla="*/ 2682340 w 2854049"/>
                <a:gd name="connsiteY141" fmla="*/ 577215 h 4135471"/>
                <a:gd name="connsiteX142" fmla="*/ 2631895 w 2854049"/>
                <a:gd name="connsiteY142" fmla="*/ 501055 h 4135471"/>
                <a:gd name="connsiteX143" fmla="*/ 2574659 w 2854049"/>
                <a:gd name="connsiteY143" fmla="*/ 429907 h 4135471"/>
                <a:gd name="connsiteX144" fmla="*/ 2513543 w 2854049"/>
                <a:gd name="connsiteY144" fmla="*/ 361762 h 4135471"/>
                <a:gd name="connsiteX145" fmla="*/ 2446606 w 2854049"/>
                <a:gd name="connsiteY145" fmla="*/ 300634 h 4135471"/>
                <a:gd name="connsiteX146" fmla="*/ 2371907 w 2854049"/>
                <a:gd name="connsiteY146" fmla="*/ 243513 h 4135471"/>
                <a:gd name="connsiteX147" fmla="*/ 2294299 w 2854049"/>
                <a:gd name="connsiteY147" fmla="*/ 192406 h 4135471"/>
                <a:gd name="connsiteX148" fmla="*/ 2211840 w 2854049"/>
                <a:gd name="connsiteY148" fmla="*/ 147311 h 4135471"/>
                <a:gd name="connsiteX149" fmla="*/ 2121620 w 2854049"/>
                <a:gd name="connsiteY149" fmla="*/ 109230 h 4135471"/>
                <a:gd name="connsiteX150" fmla="*/ 2028490 w 2854049"/>
                <a:gd name="connsiteY150" fmla="*/ 74157 h 4135471"/>
                <a:gd name="connsiteX151" fmla="*/ 1927599 w 2854049"/>
                <a:gd name="connsiteY151" fmla="*/ 47099 h 4135471"/>
                <a:gd name="connsiteX152" fmla="*/ 1821858 w 2854049"/>
                <a:gd name="connsiteY152" fmla="*/ 25053 h 4135471"/>
                <a:gd name="connsiteX153" fmla="*/ 1711265 w 2854049"/>
                <a:gd name="connsiteY153" fmla="*/ 10021 h 4135471"/>
                <a:gd name="connsiteX154" fmla="*/ 1594853 w 2854049"/>
                <a:gd name="connsiteY154" fmla="*/ 1002 h 41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854049" h="4135471">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ko-KR" altLang="en-US" sz="2701"/>
            </a:p>
          </p:txBody>
        </p:sp>
        <p:sp>
          <p:nvSpPr>
            <p:cNvPr id="98" name="Freeform: Shape 14">
              <a:extLst>
                <a:ext uri="{FF2B5EF4-FFF2-40B4-BE49-F238E27FC236}">
                  <a16:creationId xmlns:a16="http://schemas.microsoft.com/office/drawing/2014/main" id="{3DB0BB5A-99ED-43D3-9770-70D9CC0E5168}"/>
                </a:ext>
              </a:extLst>
            </p:cNvPr>
            <p:cNvSpPr/>
            <p:nvPr/>
          </p:nvSpPr>
          <p:spPr>
            <a:xfrm flipH="1">
              <a:off x="1105009" y="665240"/>
              <a:ext cx="3688534" cy="2409764"/>
            </a:xfrm>
            <a:custGeom>
              <a:avLst/>
              <a:gdLst>
                <a:gd name="connsiteX0" fmla="*/ 1547519 w 3095038"/>
                <a:gd name="connsiteY0" fmla="*/ 0 h 2022026"/>
                <a:gd name="connsiteX1" fmla="*/ 3095038 w 3095038"/>
                <a:gd name="connsiteY1" fmla="*/ 627509 h 2022026"/>
                <a:gd name="connsiteX2" fmla="*/ 2825277 w 3095038"/>
                <a:gd name="connsiteY2" fmla="*/ 736897 h 2022026"/>
                <a:gd name="connsiteX3" fmla="*/ 2825277 w 3095038"/>
                <a:gd name="connsiteY3" fmla="*/ 1583608 h 2022026"/>
                <a:gd name="connsiteX4" fmla="*/ 2829142 w 3095038"/>
                <a:gd name="connsiteY4" fmla="*/ 1585209 h 2022026"/>
                <a:gd name="connsiteX5" fmla="*/ 2841509 w 3095038"/>
                <a:gd name="connsiteY5" fmla="*/ 1615067 h 2022026"/>
                <a:gd name="connsiteX6" fmla="*/ 2829142 w 3095038"/>
                <a:gd name="connsiteY6" fmla="*/ 1644926 h 2022026"/>
                <a:gd name="connsiteX7" fmla="*/ 2826092 w 3095038"/>
                <a:gd name="connsiteY7" fmla="*/ 1646189 h 2022026"/>
                <a:gd name="connsiteX8" fmla="*/ 2876626 w 3095038"/>
                <a:gd name="connsiteY8" fmla="*/ 2022026 h 2022026"/>
                <a:gd name="connsiteX9" fmla="*/ 2721940 w 3095038"/>
                <a:gd name="connsiteY9" fmla="*/ 2022026 h 2022026"/>
                <a:gd name="connsiteX10" fmla="*/ 2772475 w 3095038"/>
                <a:gd name="connsiteY10" fmla="*/ 1646189 h 2022026"/>
                <a:gd name="connsiteX11" fmla="*/ 2769425 w 3095038"/>
                <a:gd name="connsiteY11" fmla="*/ 1644926 h 2022026"/>
                <a:gd name="connsiteX12" fmla="*/ 2757057 w 3095038"/>
                <a:gd name="connsiteY12" fmla="*/ 1615067 h 2022026"/>
                <a:gd name="connsiteX13" fmla="*/ 2769425 w 3095038"/>
                <a:gd name="connsiteY13" fmla="*/ 1585209 h 2022026"/>
                <a:gd name="connsiteX14" fmla="*/ 2773289 w 3095038"/>
                <a:gd name="connsiteY14" fmla="*/ 1583608 h 2022026"/>
                <a:gd name="connsiteX15" fmla="*/ 2773289 w 3095038"/>
                <a:gd name="connsiteY15" fmla="*/ 757978 h 2022026"/>
                <a:gd name="connsiteX16" fmla="*/ 2747752 w 3095038"/>
                <a:gd name="connsiteY16" fmla="*/ 768333 h 2022026"/>
                <a:gd name="connsiteX17" fmla="*/ 2473970 w 3095038"/>
                <a:gd name="connsiteY17" fmla="*/ 981499 h 2022026"/>
                <a:gd name="connsiteX18" fmla="*/ 2473970 w 3095038"/>
                <a:gd name="connsiteY18" fmla="*/ 1333096 h 2022026"/>
                <a:gd name="connsiteX19" fmla="*/ 1442377 w 3095038"/>
                <a:gd name="connsiteY19" fmla="*/ 1553521 h 2022026"/>
                <a:gd name="connsiteX20" fmla="*/ 628675 w 3095038"/>
                <a:gd name="connsiteY20" fmla="*/ 1422110 h 2022026"/>
                <a:gd name="connsiteX21" fmla="*/ 635755 w 3095038"/>
                <a:gd name="connsiteY21" fmla="*/ 1406334 h 2022026"/>
                <a:gd name="connsiteX22" fmla="*/ 621068 w 3095038"/>
                <a:gd name="connsiteY22" fmla="*/ 1402746 h 2022026"/>
                <a:gd name="connsiteX23" fmla="*/ 621068 w 3095038"/>
                <a:gd name="connsiteY23" fmla="*/ 981499 h 2022026"/>
                <a:gd name="connsiteX24" fmla="*/ 0 w 3095038"/>
                <a:gd name="connsiteY24" fmla="*/ 627509 h 20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038" h="2022026">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grpSp>
        <p:nvGrpSpPr>
          <p:cNvPr id="112" name="Group 111"/>
          <p:cNvGrpSpPr/>
          <p:nvPr/>
        </p:nvGrpSpPr>
        <p:grpSpPr>
          <a:xfrm>
            <a:off x="5623307" y="4882498"/>
            <a:ext cx="5394527" cy="1536971"/>
            <a:chOff x="5934519" y="3550594"/>
            <a:chExt cx="5394527" cy="1536971"/>
          </a:xfrm>
        </p:grpSpPr>
        <p:sp>
          <p:nvSpPr>
            <p:cNvPr id="113" name="Rectangle: Rounded Corners 34">
              <a:extLst>
                <a:ext uri="{FF2B5EF4-FFF2-40B4-BE49-F238E27FC236}">
                  <a16:creationId xmlns:a16="http://schemas.microsoft.com/office/drawing/2014/main" id="{FF827904-26E2-404D-A7F5-1C66A6649FC0}"/>
                </a:ext>
              </a:extLst>
            </p:cNvPr>
            <p:cNvSpPr/>
            <p:nvPr/>
          </p:nvSpPr>
          <p:spPr>
            <a:xfrm>
              <a:off x="5934519" y="3550594"/>
              <a:ext cx="1604417" cy="15369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35">
              <a:extLst>
                <a:ext uri="{FF2B5EF4-FFF2-40B4-BE49-F238E27FC236}">
                  <a16:creationId xmlns:a16="http://schemas.microsoft.com/office/drawing/2014/main" id="{856D99D1-3712-4CF7-B862-CADCDFAE0C04}"/>
                </a:ext>
              </a:extLst>
            </p:cNvPr>
            <p:cNvSpPr/>
            <p:nvPr/>
          </p:nvSpPr>
          <p:spPr>
            <a:xfrm>
              <a:off x="7852411" y="3550594"/>
              <a:ext cx="1604417" cy="15369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36">
              <a:extLst>
                <a:ext uri="{FF2B5EF4-FFF2-40B4-BE49-F238E27FC236}">
                  <a16:creationId xmlns:a16="http://schemas.microsoft.com/office/drawing/2014/main" id="{942C1890-2F35-44C8-A102-2818DB99D267}"/>
                </a:ext>
              </a:extLst>
            </p:cNvPr>
            <p:cNvSpPr/>
            <p:nvPr/>
          </p:nvSpPr>
          <p:spPr>
            <a:xfrm>
              <a:off x="9724629" y="3550594"/>
              <a:ext cx="1604417" cy="153697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Placeholder 22">
              <a:extLst>
                <a:ext uri="{FF2B5EF4-FFF2-40B4-BE49-F238E27FC236}">
                  <a16:creationId xmlns:a16="http://schemas.microsoft.com/office/drawing/2014/main" id="{07ACBCF3-8627-4887-935C-BA7425CA44BF}"/>
                </a:ext>
              </a:extLst>
            </p:cNvPr>
            <p:cNvSpPr txBox="1">
              <a:spLocks/>
            </p:cNvSpPr>
            <p:nvPr/>
          </p:nvSpPr>
          <p:spPr>
            <a:xfrm>
              <a:off x="628383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smtClean="0">
                  <a:solidFill>
                    <a:schemeClr val="bg1"/>
                  </a:solidFill>
                  <a:cs typeface="Arial" pitchFamily="34" charset="0"/>
                </a:rPr>
                <a:t>61%</a:t>
              </a:r>
              <a:endParaRPr lang="en-US" altLang="ko-KR" sz="2800" b="1" dirty="0">
                <a:solidFill>
                  <a:schemeClr val="bg1"/>
                </a:solidFill>
                <a:cs typeface="Arial" pitchFamily="34" charset="0"/>
              </a:endParaRPr>
            </a:p>
          </p:txBody>
        </p:sp>
        <p:sp>
          <p:nvSpPr>
            <p:cNvPr id="126" name="Text Placeholder 22">
              <a:extLst>
                <a:ext uri="{FF2B5EF4-FFF2-40B4-BE49-F238E27FC236}">
                  <a16:creationId xmlns:a16="http://schemas.microsoft.com/office/drawing/2014/main" id="{2BDF61BE-00F1-4480-BA77-A42DD43D68AC}"/>
                </a:ext>
              </a:extLst>
            </p:cNvPr>
            <p:cNvSpPr txBox="1">
              <a:spLocks/>
            </p:cNvSpPr>
            <p:nvPr/>
          </p:nvSpPr>
          <p:spPr>
            <a:xfrm>
              <a:off x="8178889"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smtClean="0">
                  <a:solidFill>
                    <a:schemeClr val="bg1"/>
                  </a:solidFill>
                  <a:cs typeface="Arial" pitchFamily="34" charset="0"/>
                </a:rPr>
                <a:t>32%</a:t>
              </a:r>
              <a:endParaRPr lang="en-US" altLang="ko-KR" sz="2800" b="1" dirty="0">
                <a:solidFill>
                  <a:schemeClr val="bg1"/>
                </a:solidFill>
                <a:cs typeface="Arial" pitchFamily="34" charset="0"/>
              </a:endParaRPr>
            </a:p>
          </p:txBody>
        </p:sp>
        <p:sp>
          <p:nvSpPr>
            <p:cNvPr id="127" name="Text Placeholder 22">
              <a:extLst>
                <a:ext uri="{FF2B5EF4-FFF2-40B4-BE49-F238E27FC236}">
                  <a16:creationId xmlns:a16="http://schemas.microsoft.com/office/drawing/2014/main" id="{99EFE895-591A-4B20-8048-2E85D19AD468}"/>
                </a:ext>
              </a:extLst>
            </p:cNvPr>
            <p:cNvSpPr txBox="1">
              <a:spLocks/>
            </p:cNvSpPr>
            <p:nvPr/>
          </p:nvSpPr>
          <p:spPr>
            <a:xfrm>
              <a:off x="10073944" y="3618687"/>
              <a:ext cx="905786" cy="48553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smtClean="0">
                  <a:solidFill>
                    <a:schemeClr val="bg1"/>
                  </a:solidFill>
                  <a:cs typeface="Arial" pitchFamily="34" charset="0"/>
                </a:rPr>
                <a:t>7%</a:t>
              </a:r>
              <a:endParaRPr lang="en-US" altLang="ko-KR" sz="2800" b="1" dirty="0">
                <a:solidFill>
                  <a:schemeClr val="bg1"/>
                </a:solidFill>
                <a:cs typeface="Arial" pitchFamily="34" charset="0"/>
              </a:endParaRPr>
            </a:p>
          </p:txBody>
        </p:sp>
        <p:sp>
          <p:nvSpPr>
            <p:cNvPr id="136" name="TextBox 135">
              <a:extLst>
                <a:ext uri="{FF2B5EF4-FFF2-40B4-BE49-F238E27FC236}">
                  <a16:creationId xmlns:a16="http://schemas.microsoft.com/office/drawing/2014/main" id="{66CEE300-587A-456B-B3F0-2388CCBCEEF8}"/>
                </a:ext>
              </a:extLst>
            </p:cNvPr>
            <p:cNvSpPr txBox="1"/>
            <p:nvPr/>
          </p:nvSpPr>
          <p:spPr>
            <a:xfrm>
              <a:off x="6027585" y="4192512"/>
              <a:ext cx="1406228" cy="338554"/>
            </a:xfrm>
            <a:prstGeom prst="rect">
              <a:avLst/>
            </a:prstGeom>
            <a:noFill/>
          </p:spPr>
          <p:txBody>
            <a:bodyPr wrap="square" rtlCol="0">
              <a:spAutoFit/>
            </a:bodyPr>
            <a:lstStyle/>
            <a:p>
              <a:pPr algn="ctr"/>
              <a:r>
                <a:rPr lang="en-US" altLang="ko-KR" sz="1600" b="1" dirty="0" smtClean="0">
                  <a:solidFill>
                    <a:schemeClr val="bg1"/>
                  </a:solidFill>
                  <a:cs typeface="Arial" pitchFamily="34" charset="0"/>
                </a:rPr>
                <a:t>Up to 4</a:t>
              </a:r>
              <a:endParaRPr lang="ko-KR" altLang="en-US" sz="1600" b="1" dirty="0">
                <a:solidFill>
                  <a:schemeClr val="bg1"/>
                </a:solidFill>
                <a:cs typeface="Arial" pitchFamily="34" charset="0"/>
              </a:endParaRPr>
            </a:p>
          </p:txBody>
        </p:sp>
        <p:sp>
          <p:nvSpPr>
            <p:cNvPr id="134" name="TextBox 133">
              <a:extLst>
                <a:ext uri="{FF2B5EF4-FFF2-40B4-BE49-F238E27FC236}">
                  <a16:creationId xmlns:a16="http://schemas.microsoft.com/office/drawing/2014/main" id="{AC7F3DBF-F752-42D0-A6A4-38E4C30A9F5A}"/>
                </a:ext>
              </a:extLst>
            </p:cNvPr>
            <p:cNvSpPr txBox="1"/>
            <p:nvPr/>
          </p:nvSpPr>
          <p:spPr>
            <a:xfrm>
              <a:off x="7922640" y="4192512"/>
              <a:ext cx="1406228" cy="338554"/>
            </a:xfrm>
            <a:prstGeom prst="rect">
              <a:avLst/>
            </a:prstGeom>
            <a:noFill/>
          </p:spPr>
          <p:txBody>
            <a:bodyPr wrap="square" rtlCol="0">
              <a:spAutoFit/>
            </a:bodyPr>
            <a:lstStyle/>
            <a:p>
              <a:pPr algn="ctr"/>
              <a:r>
                <a:rPr lang="en-US" altLang="ko-KR" sz="1600" b="1" dirty="0" smtClean="0">
                  <a:solidFill>
                    <a:schemeClr val="bg1"/>
                  </a:solidFill>
                  <a:cs typeface="Arial" pitchFamily="34" charset="0"/>
                </a:rPr>
                <a:t>Between 5-14</a:t>
              </a:r>
              <a:endParaRPr lang="ko-KR" altLang="en-US" sz="1600" b="1" dirty="0">
                <a:solidFill>
                  <a:schemeClr val="bg1"/>
                </a:solidFill>
                <a:cs typeface="Arial" pitchFamily="34" charset="0"/>
              </a:endParaRPr>
            </a:p>
          </p:txBody>
        </p:sp>
        <p:sp>
          <p:nvSpPr>
            <p:cNvPr id="132" name="TextBox 131">
              <a:extLst>
                <a:ext uri="{FF2B5EF4-FFF2-40B4-BE49-F238E27FC236}">
                  <a16:creationId xmlns:a16="http://schemas.microsoft.com/office/drawing/2014/main" id="{7E4210C5-DA21-477F-AEC9-3970DAAE5351}"/>
                </a:ext>
              </a:extLst>
            </p:cNvPr>
            <p:cNvSpPr txBox="1"/>
            <p:nvPr/>
          </p:nvSpPr>
          <p:spPr>
            <a:xfrm>
              <a:off x="9817695" y="4192512"/>
              <a:ext cx="1406228" cy="584775"/>
            </a:xfrm>
            <a:prstGeom prst="rect">
              <a:avLst/>
            </a:prstGeom>
            <a:noFill/>
          </p:spPr>
          <p:txBody>
            <a:bodyPr wrap="square" rtlCol="0">
              <a:spAutoFit/>
            </a:bodyPr>
            <a:lstStyle/>
            <a:p>
              <a:pPr algn="ctr"/>
              <a:r>
                <a:rPr lang="en-US" altLang="ko-KR" sz="1600" b="1" dirty="0" smtClean="0">
                  <a:solidFill>
                    <a:schemeClr val="bg1"/>
                  </a:solidFill>
                  <a:cs typeface="Arial" pitchFamily="34" charset="0"/>
                </a:rPr>
                <a:t>Between 15-49</a:t>
              </a:r>
              <a:endParaRPr lang="ko-KR" altLang="en-US" sz="1600" b="1" dirty="0">
                <a:solidFill>
                  <a:schemeClr val="bg1"/>
                </a:solidFill>
                <a:cs typeface="Arial" pitchFamily="34" charset="0"/>
              </a:endParaRPr>
            </a:p>
          </p:txBody>
        </p:sp>
      </p:grpSp>
      <p:sp>
        <p:nvSpPr>
          <p:cNvPr id="2" name="TextBox 1"/>
          <p:cNvSpPr txBox="1"/>
          <p:nvPr/>
        </p:nvSpPr>
        <p:spPr>
          <a:xfrm>
            <a:off x="6834079" y="229206"/>
            <a:ext cx="2848671" cy="4031873"/>
          </a:xfrm>
          <a:prstGeom prst="rect">
            <a:avLst/>
          </a:prstGeom>
          <a:solidFill>
            <a:srgbClr val="52CBBE"/>
          </a:solidFill>
        </p:spPr>
        <p:txBody>
          <a:bodyPr wrap="square" rtlCol="0">
            <a:spAutoFit/>
          </a:bodyPr>
          <a:lstStyle/>
          <a:p>
            <a:r>
              <a:rPr lang="en-GB" b="1" dirty="0" err="1" smtClean="0">
                <a:solidFill>
                  <a:schemeClr val="accent2">
                    <a:lumMod val="75000"/>
                  </a:schemeClr>
                </a:solidFill>
              </a:rPr>
              <a:t>CSOSI</a:t>
            </a:r>
            <a:r>
              <a:rPr lang="en-GB" b="1" dirty="0" smtClean="0">
                <a:solidFill>
                  <a:schemeClr val="accent2">
                    <a:lumMod val="75000"/>
                  </a:schemeClr>
                </a:solidFill>
              </a:rPr>
              <a:t> </a:t>
            </a:r>
            <a:r>
              <a:rPr lang="en-GB" b="1" dirty="0">
                <a:solidFill>
                  <a:schemeClr val="accent2">
                    <a:lumMod val="75000"/>
                  </a:schemeClr>
                </a:solidFill>
              </a:rPr>
              <a:t>2019 report for Albania </a:t>
            </a:r>
            <a:r>
              <a:rPr lang="en-US" b="1" dirty="0">
                <a:solidFill>
                  <a:schemeClr val="accent2">
                    <a:lumMod val="75000"/>
                  </a:schemeClr>
                </a:solidFill>
              </a:rPr>
              <a:t>(USAID, 2019, p. 4</a:t>
            </a:r>
            <a:r>
              <a:rPr lang="en-US" b="1" dirty="0" smtClean="0">
                <a:solidFill>
                  <a:schemeClr val="accent2">
                    <a:lumMod val="75000"/>
                  </a:schemeClr>
                </a:solidFill>
              </a:rPr>
              <a:t>)</a:t>
            </a:r>
          </a:p>
          <a:p>
            <a:r>
              <a:rPr lang="en-GB" b="1" dirty="0">
                <a:solidFill>
                  <a:schemeClr val="accent2">
                    <a:lumMod val="75000"/>
                  </a:schemeClr>
                </a:solidFill>
              </a:rPr>
              <a:t>The 2019 PA report </a:t>
            </a:r>
            <a:r>
              <a:rPr lang="en-US" b="1" dirty="0">
                <a:solidFill>
                  <a:schemeClr val="accent2">
                    <a:lumMod val="75000"/>
                  </a:schemeClr>
                </a:solidFill>
              </a:rPr>
              <a:t>(Partners Albania for Change and Development, 2019, p. 11)</a:t>
            </a:r>
            <a:r>
              <a:rPr lang="en-GB" b="1" dirty="0" smtClean="0">
                <a:solidFill>
                  <a:schemeClr val="accent2">
                    <a:lumMod val="75000"/>
                  </a:schemeClr>
                </a:solidFill>
              </a:rPr>
              <a:t>,</a:t>
            </a:r>
          </a:p>
          <a:p>
            <a:r>
              <a:rPr lang="en-GB" sz="1600" b="1" dirty="0">
                <a:solidFill>
                  <a:schemeClr val="bg1"/>
                </a:solidFill>
              </a:rPr>
              <a:t>stating that the Albanian </a:t>
            </a:r>
            <a:r>
              <a:rPr lang="en-GB" sz="1600" b="1" dirty="0" err="1">
                <a:solidFill>
                  <a:schemeClr val="bg1"/>
                </a:solidFill>
              </a:rPr>
              <a:t>CSOs</a:t>
            </a:r>
            <a:r>
              <a:rPr lang="en-GB" sz="1600" b="1" dirty="0">
                <a:solidFill>
                  <a:schemeClr val="bg1"/>
                </a:solidFill>
              </a:rPr>
              <a:t> find it challenging to maintain permanent and full-time staff, mainly because they are constrained by project-based funding</a:t>
            </a:r>
            <a:endParaRPr lang="en-US" sz="1600" b="1" dirty="0">
              <a:solidFill>
                <a:schemeClr val="bg1"/>
              </a:solidFill>
            </a:endParaRPr>
          </a:p>
        </p:txBody>
      </p:sp>
      <p:sp>
        <p:nvSpPr>
          <p:cNvPr id="4" name="TextBox 3"/>
          <p:cNvSpPr txBox="1"/>
          <p:nvPr/>
        </p:nvSpPr>
        <p:spPr>
          <a:xfrm>
            <a:off x="6847362" y="229206"/>
            <a:ext cx="2848671" cy="2462213"/>
          </a:xfrm>
          <a:prstGeom prst="rect">
            <a:avLst/>
          </a:prstGeom>
          <a:solidFill>
            <a:srgbClr val="52CBBE"/>
          </a:solidFill>
        </p:spPr>
        <p:txBody>
          <a:bodyPr wrap="square" rtlCol="0">
            <a:spAutoFit/>
          </a:bodyPr>
          <a:lstStyle/>
          <a:p>
            <a:r>
              <a:rPr lang="en-GB" b="1" dirty="0">
                <a:solidFill>
                  <a:schemeClr val="bg1"/>
                </a:solidFill>
              </a:rPr>
              <a:t>Other studies show that the volunteer engagement in Albania remains low</a:t>
            </a:r>
            <a:r>
              <a:rPr lang="en-GB" b="1" dirty="0" smtClean="0">
                <a:solidFill>
                  <a:schemeClr val="bg1"/>
                </a:solidFill>
              </a:rPr>
              <a:t>.</a:t>
            </a:r>
          </a:p>
          <a:p>
            <a:endParaRPr lang="en-GB" dirty="0"/>
          </a:p>
          <a:p>
            <a:r>
              <a:rPr lang="en-GB" sz="1600" dirty="0" smtClean="0">
                <a:solidFill>
                  <a:schemeClr val="accent2">
                    <a:lumMod val="75000"/>
                  </a:schemeClr>
                </a:solidFill>
              </a:rPr>
              <a:t>Also the </a:t>
            </a:r>
            <a:r>
              <a:rPr lang="en-GB" sz="1600" dirty="0">
                <a:solidFill>
                  <a:schemeClr val="accent2">
                    <a:lumMod val="75000"/>
                  </a:schemeClr>
                </a:solidFill>
              </a:rPr>
              <a:t>Albanian legislation in place does not hinder nor stimulates the employment in </a:t>
            </a:r>
            <a:r>
              <a:rPr lang="en-GB" sz="1600" dirty="0" err="1" smtClean="0">
                <a:solidFill>
                  <a:schemeClr val="accent2">
                    <a:lumMod val="75000"/>
                  </a:schemeClr>
                </a:solidFill>
              </a:rPr>
              <a:t>CSOs</a:t>
            </a:r>
            <a:endParaRPr lang="en-US" sz="1600" dirty="0">
              <a:solidFill>
                <a:schemeClr val="accent2">
                  <a:lumMod val="75000"/>
                </a:schemeClr>
              </a:solidFill>
            </a:endParaRPr>
          </a:p>
        </p:txBody>
      </p:sp>
    </p:spTree>
    <p:extLst>
      <p:ext uri="{BB962C8B-B14F-4D97-AF65-F5344CB8AC3E}">
        <p14:creationId xmlns:p14="http://schemas.microsoft.com/office/powerpoint/2010/main" val="131168983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additive="base">
                                        <p:cTn id="13" dur="500" fill="hold"/>
                                        <p:tgtEl>
                                          <p:spTgt spid="112"/>
                                        </p:tgtEl>
                                        <p:attrNameLst>
                                          <p:attrName>ppt_x</p:attrName>
                                        </p:attrNameLst>
                                      </p:cBhvr>
                                      <p:tavLst>
                                        <p:tav tm="0">
                                          <p:val>
                                            <p:strVal val="1+#ppt_w/2"/>
                                          </p:val>
                                        </p:tav>
                                        <p:tav tm="100000">
                                          <p:val>
                                            <p:strVal val="#ppt_x"/>
                                          </p:val>
                                        </p:tav>
                                      </p:tavLst>
                                    </p:anim>
                                    <p:anim calcmode="lin" valueType="num">
                                      <p:cBhvr additive="base">
                                        <p:cTn id="1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0-#ppt_w/2"/>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2"/>
                                        </p:tgtEl>
                                      </p:cBhvr>
                                    </p:animEffect>
                                    <p:anim calcmode="lin" valueType="num">
                                      <p:cBhvr>
                                        <p:cTn id="32" dur="1000"/>
                                        <p:tgtEl>
                                          <p:spTgt spid="2"/>
                                        </p:tgtEl>
                                        <p:attrNameLst>
                                          <p:attrName>ppt_x</p:attrName>
                                        </p:attrNameLst>
                                      </p:cBhvr>
                                      <p:tavLst>
                                        <p:tav tm="0">
                                          <p:val>
                                            <p:strVal val="ppt_x"/>
                                          </p:val>
                                        </p:tav>
                                        <p:tav tm="100000">
                                          <p:val>
                                            <p:strVal val="ppt_x"/>
                                          </p:val>
                                        </p:tav>
                                      </p:tavLst>
                                    </p:anim>
                                    <p:anim calcmode="lin" valueType="num">
                                      <p:cBhvr>
                                        <p:cTn id="33" dur="1000"/>
                                        <p:tgtEl>
                                          <p:spTgt spid="2"/>
                                        </p:tgtEl>
                                        <p:attrNameLst>
                                          <p:attrName>ppt_y</p:attrName>
                                        </p:attrNameLst>
                                      </p:cBhvr>
                                      <p:tavLst>
                                        <p:tav tm="0">
                                          <p:val>
                                            <p:strVal val="ppt_y"/>
                                          </p:val>
                                        </p:tav>
                                        <p:tav tm="100000">
                                          <p:val>
                                            <p:strVal val="ppt_y+.1"/>
                                          </p:val>
                                        </p:tav>
                                      </p:tavLst>
                                    </p:anim>
                                    <p:set>
                                      <p:cBhvr>
                                        <p:cTn id="34" dur="1" fill="hold">
                                          <p:stCondLst>
                                            <p:cond delay="999"/>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4"/>
                                        </p:tgtEl>
                                      </p:cBhvr>
                                    </p:animEffect>
                                    <p:anim calcmode="lin" valueType="num">
                                      <p:cBhvr>
                                        <p:cTn id="46" dur="1000"/>
                                        <p:tgtEl>
                                          <p:spTgt spid="4"/>
                                        </p:tgtEl>
                                        <p:attrNameLst>
                                          <p:attrName>ppt_x</p:attrName>
                                        </p:attrNameLst>
                                      </p:cBhvr>
                                      <p:tavLst>
                                        <p:tav tm="0">
                                          <p:val>
                                            <p:strVal val="ppt_x"/>
                                          </p:val>
                                        </p:tav>
                                        <p:tav tm="100000">
                                          <p:val>
                                            <p:strVal val="ppt_x"/>
                                          </p:val>
                                        </p:tav>
                                      </p:tavLst>
                                    </p:anim>
                                    <p:anim calcmode="lin" valueType="num">
                                      <p:cBhvr>
                                        <p:cTn id="47" dur="1000"/>
                                        <p:tgtEl>
                                          <p:spTgt spid="4"/>
                                        </p:tgtEl>
                                        <p:attrNameLst>
                                          <p:attrName>ppt_y</p:attrName>
                                        </p:attrNameLst>
                                      </p:cBhvr>
                                      <p:tavLst>
                                        <p:tav tm="0">
                                          <p:val>
                                            <p:strVal val="ppt_y"/>
                                          </p:val>
                                        </p:tav>
                                        <p:tav tm="100000">
                                          <p:val>
                                            <p:strVal val="ppt_y+.1"/>
                                          </p:val>
                                        </p:tav>
                                      </p:tavLst>
                                    </p:anim>
                                    <p:set>
                                      <p:cBhvr>
                                        <p:cTn id="4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163805" y="2337441"/>
            <a:ext cx="1028194" cy="2360918"/>
            <a:chOff x="11163805" y="2337441"/>
            <a:chExt cx="1028194" cy="2360918"/>
          </a:xfrm>
        </p:grpSpPr>
        <p:sp>
          <p:nvSpPr>
            <p:cNvPr id="223" name="Freeform: Shape 34">
              <a:extLst>
                <a:ext uri="{FF2B5EF4-FFF2-40B4-BE49-F238E27FC236}">
                  <a16:creationId xmlns:a16="http://schemas.microsoft.com/office/drawing/2014/main" id="{A97C14D5-0388-44F5-AD76-F8BBAF179CD6}"/>
                </a:ext>
              </a:extLst>
            </p:cNvPr>
            <p:cNvSpPr/>
            <p:nvPr/>
          </p:nvSpPr>
          <p:spPr>
            <a:xfrm>
              <a:off x="11163805" y="2337441"/>
              <a:ext cx="1028194"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a:extLst>
                <a:ext uri="{FF2B5EF4-FFF2-40B4-BE49-F238E27FC236}">
                  <a16:creationId xmlns:a16="http://schemas.microsoft.com/office/drawing/2014/main" id="{2151F346-69C6-4F86-BC1F-C57BA2384CC6}"/>
                </a:ext>
              </a:extLst>
            </p:cNvPr>
            <p:cNvSpPr txBox="1"/>
            <p:nvPr/>
          </p:nvSpPr>
          <p:spPr>
            <a:xfrm rot="16200000">
              <a:off x="10835740" y="3324455"/>
              <a:ext cx="2143748" cy="400110"/>
            </a:xfrm>
            <a:prstGeom prst="rect">
              <a:avLst/>
            </a:prstGeom>
            <a:noFill/>
          </p:spPr>
          <p:txBody>
            <a:bodyPr wrap="square" rtlCol="0">
              <a:spAutoFit/>
            </a:bodyPr>
            <a:lstStyle/>
            <a:p>
              <a:pPr algn="ctr"/>
              <a:r>
                <a:rPr lang="en-US" sz="2000" b="1" dirty="0">
                  <a:solidFill>
                    <a:srgbClr val="F0EEF0"/>
                  </a:solidFill>
                  <a:latin typeface="Tw Cen MT" panose="020B0602020104020603" pitchFamily="34" charset="0"/>
                </a:rPr>
                <a:t>Introduction</a:t>
              </a:r>
            </a:p>
          </p:txBody>
        </p:sp>
      </p:grpSp>
      <p:grpSp>
        <p:nvGrpSpPr>
          <p:cNvPr id="38" name="Group 37">
            <a:extLst>
              <a:ext uri="{FF2B5EF4-FFF2-40B4-BE49-F238E27FC236}">
                <a16:creationId xmlns:a16="http://schemas.microsoft.com/office/drawing/2014/main" id="{63E93C38-ECA5-4094-81E9-196A3BD19EBD}"/>
              </a:ext>
            </a:extLst>
          </p:cNvPr>
          <p:cNvGrpSpPr/>
          <p:nvPr/>
        </p:nvGrpSpPr>
        <p:grpSpPr>
          <a:xfrm>
            <a:off x="1767840" y="-2"/>
            <a:ext cx="9906449" cy="6858000"/>
            <a:chOff x="213096" y="0"/>
            <a:chExt cx="11447501" cy="6858000"/>
          </a:xfrm>
        </p:grpSpPr>
        <p:sp>
          <p:nvSpPr>
            <p:cNvPr id="39" name="Rectangle 38">
              <a:extLst>
                <a:ext uri="{FF2B5EF4-FFF2-40B4-BE49-F238E27FC236}">
                  <a16:creationId xmlns:a16="http://schemas.microsoft.com/office/drawing/2014/main"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0DCA374-CD21-448B-8791-8A04A9A9A552}"/>
                </a:ext>
              </a:extLst>
            </p:cNvPr>
            <p:cNvSpPr txBox="1"/>
            <p:nvPr/>
          </p:nvSpPr>
          <p:spPr>
            <a:xfrm rot="16200000">
              <a:off x="10341391" y="3198167"/>
              <a:ext cx="1992086" cy="461665"/>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pic>
          <p:nvPicPr>
            <p:cNvPr id="42" name="Picture 41">
              <a:extLst>
                <a:ext uri="{FF2B5EF4-FFF2-40B4-BE49-F238E27FC236}">
                  <a16:creationId xmlns:a16="http://schemas.microsoft.com/office/drawing/2014/main" id="{83A620A7-5483-4447-9670-0F8D67F362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sp>
        <p:nvSpPr>
          <p:cNvPr id="84" name="Rectangle 83">
            <a:extLst>
              <a:ext uri="{FF2B5EF4-FFF2-40B4-BE49-F238E27FC236}">
                <a16:creationId xmlns:a16="http://schemas.microsoft.com/office/drawing/2014/main"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13163" y="1613453"/>
            <a:ext cx="1623357" cy="3869920"/>
            <a:chOff x="2134253" y="1499504"/>
            <a:chExt cx="1623357" cy="3869920"/>
          </a:xfrm>
        </p:grpSpPr>
        <p:grpSp>
          <p:nvGrpSpPr>
            <p:cNvPr id="6" name="Group 5"/>
            <p:cNvGrpSpPr/>
            <p:nvPr/>
          </p:nvGrpSpPr>
          <p:grpSpPr>
            <a:xfrm>
              <a:off x="2144228" y="1499504"/>
              <a:ext cx="1591582" cy="1866900"/>
              <a:chOff x="5586223" y="1518554"/>
              <a:chExt cx="1591582" cy="1866900"/>
            </a:xfrm>
          </p:grpSpPr>
          <p:sp>
            <p:nvSpPr>
              <p:cNvPr id="101" name="Rectangle: Top Corners Rounded 100">
                <a:extLst>
                  <a:ext uri="{FF2B5EF4-FFF2-40B4-BE49-F238E27FC236}">
                    <a16:creationId xmlns:a16="http://schemas.microsoft.com/office/drawing/2014/main" id="{E792FABC-AA8F-4748-B8FA-DBB9112863AC}"/>
                  </a:ext>
                </a:extLst>
              </p:cNvPr>
              <p:cNvSpPr/>
              <p:nvPr/>
            </p:nvSpPr>
            <p:spPr>
              <a:xfrm>
                <a:off x="5586223" y="1518554"/>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ECB41C1-3E79-45AA-B100-38C9E092C776}"/>
                  </a:ext>
                </a:extLst>
              </p:cNvPr>
              <p:cNvSpPr txBox="1"/>
              <p:nvPr/>
            </p:nvSpPr>
            <p:spPr>
              <a:xfrm>
                <a:off x="5934797" y="1872605"/>
                <a:ext cx="894432" cy="1015663"/>
              </a:xfrm>
              <a:prstGeom prst="rect">
                <a:avLst/>
              </a:prstGeom>
              <a:noFill/>
            </p:spPr>
            <p:txBody>
              <a:bodyPr wrap="square" rtlCol="0">
                <a:spAutoFit/>
              </a:bodyPr>
              <a:lstStyle/>
              <a:p>
                <a:pPr algn="ctr"/>
                <a:r>
                  <a:rPr lang="en-US" sz="6000" b="1" dirty="0" smtClean="0">
                    <a:solidFill>
                      <a:srgbClr val="E6E7E9"/>
                    </a:solidFill>
                    <a:latin typeface="Tw Cen MT" panose="020B0602020104020603" pitchFamily="34" charset="0"/>
                  </a:rPr>
                  <a:t>3</a:t>
                </a:r>
                <a:endParaRPr lang="en-US" sz="6000" b="1" dirty="0">
                  <a:solidFill>
                    <a:srgbClr val="E6E7E9"/>
                  </a:solidFill>
                  <a:latin typeface="Tw Cen MT" panose="020B0602020104020603" pitchFamily="34" charset="0"/>
                </a:endParaRPr>
              </a:p>
            </p:txBody>
          </p:sp>
        </p:grpSp>
        <p:sp>
          <p:nvSpPr>
            <p:cNvPr id="109" name="Freeform: Shape 108">
              <a:extLst>
                <a:ext uri="{FF2B5EF4-FFF2-40B4-BE49-F238E27FC236}">
                  <a16:creationId xmlns:a16="http://schemas.microsoft.com/office/drawing/2014/main" id="{406A5A75-24F0-496A-82D6-E2B37B100BBD}"/>
                </a:ext>
              </a:extLst>
            </p:cNvPr>
            <p:cNvSpPr/>
            <p:nvPr/>
          </p:nvSpPr>
          <p:spPr>
            <a:xfrm flipV="1">
              <a:off x="2134253" y="2337438"/>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860A9D1F-EDAE-418D-A3C8-F8109A2B052A}"/>
                </a:ext>
              </a:extLst>
            </p:cNvPr>
            <p:cNvGrpSpPr/>
            <p:nvPr/>
          </p:nvGrpSpPr>
          <p:grpSpPr>
            <a:xfrm>
              <a:off x="2166028" y="2892764"/>
              <a:ext cx="1591582" cy="1263492"/>
              <a:chOff x="3977674" y="3837442"/>
              <a:chExt cx="1591582" cy="1263492"/>
            </a:xfrm>
          </p:grpSpPr>
          <p:sp>
            <p:nvSpPr>
              <p:cNvPr id="118" name="TextBox 117">
                <a:extLst>
                  <a:ext uri="{FF2B5EF4-FFF2-40B4-BE49-F238E27FC236}">
                    <a16:creationId xmlns:a16="http://schemas.microsoft.com/office/drawing/2014/main" id="{91705BAF-DCDA-4FDC-8DA1-1FBA870AE5C8}"/>
                  </a:ext>
                </a:extLst>
              </p:cNvPr>
              <p:cNvSpPr txBox="1"/>
              <p:nvPr/>
            </p:nvSpPr>
            <p:spPr>
              <a:xfrm>
                <a:off x="3977674" y="3837442"/>
                <a:ext cx="1591582" cy="338554"/>
              </a:xfrm>
              <a:prstGeom prst="rect">
                <a:avLst/>
              </a:prstGeom>
              <a:noFill/>
            </p:spPr>
            <p:txBody>
              <a:bodyPr wrap="square" rtlCol="0">
                <a:spAutoFit/>
              </a:bodyPr>
              <a:lstStyle/>
              <a:p>
                <a:pPr algn="ctr"/>
                <a:r>
                  <a:rPr lang="en-US" sz="1600" b="1" dirty="0" smtClean="0">
                    <a:solidFill>
                      <a:srgbClr val="52CBBE"/>
                    </a:solidFill>
                    <a:latin typeface="Tw Cen MT" panose="020B0602020104020603" pitchFamily="34" charset="0"/>
                  </a:rPr>
                  <a:t>Fin Capacities</a:t>
                </a:r>
                <a:endParaRPr lang="en-US" sz="1600" b="1" dirty="0">
                  <a:solidFill>
                    <a:srgbClr val="52CBBE"/>
                  </a:solidFill>
                  <a:latin typeface="Tw Cen MT" panose="020B0602020104020603" pitchFamily="34" charset="0"/>
                </a:endParaRPr>
              </a:p>
            </p:txBody>
          </p:sp>
          <p:sp>
            <p:nvSpPr>
              <p:cNvPr id="119" name="TextBox 118">
                <a:extLst>
                  <a:ext uri="{FF2B5EF4-FFF2-40B4-BE49-F238E27FC236}">
                    <a16:creationId xmlns:a16="http://schemas.microsoft.com/office/drawing/2014/main" id="{BBD17202-B0A7-4912-9A5D-8F55518824B3}"/>
                  </a:ext>
                </a:extLst>
              </p:cNvPr>
              <p:cNvSpPr txBox="1"/>
              <p:nvPr/>
            </p:nvSpPr>
            <p:spPr>
              <a:xfrm>
                <a:off x="3977674" y="4146827"/>
                <a:ext cx="1591582" cy="954107"/>
              </a:xfrm>
              <a:prstGeom prst="rect">
                <a:avLst/>
              </a:prstGeom>
              <a:noFill/>
            </p:spPr>
            <p:txBody>
              <a:bodyPr wrap="square" rtlCol="0">
                <a:spAutoFit/>
              </a:bodyPr>
              <a:lstStyle/>
              <a:p>
                <a:pPr algn="ctr"/>
                <a:r>
                  <a:rPr lang="en-US" sz="1400" b="1" dirty="0" smtClean="0">
                    <a:solidFill>
                      <a:srgbClr val="A6A6A6"/>
                    </a:solidFill>
                    <a:latin typeface="Tw Cen MT" panose="020B0602020104020603" pitchFamily="34" charset="0"/>
                  </a:rPr>
                  <a:t>Main sources of funding </a:t>
                </a:r>
                <a:r>
                  <a:rPr lang="en-US" sz="1400" b="1" dirty="0">
                    <a:solidFill>
                      <a:srgbClr val="A6A6A6"/>
                    </a:solidFill>
                    <a:latin typeface="Tw Cen MT" panose="020B0602020104020603" pitchFamily="34" charset="0"/>
                  </a:rPr>
                  <a:t>&amp; alternative forms of revenues</a:t>
                </a:r>
              </a:p>
            </p:txBody>
          </p:sp>
        </p:grpSp>
        <p:pic>
          <p:nvPicPr>
            <p:cNvPr id="7" name="Picture 6">
              <a:extLst>
                <a:ext uri="{FF2B5EF4-FFF2-40B4-BE49-F238E27FC236}">
                  <a16:creationId xmlns:a16="http://schemas.microsoft.com/office/drawing/2014/main" id="{14331A99-A934-4099-9190-67078252B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802" y="4442981"/>
              <a:ext cx="897858" cy="897856"/>
            </a:xfrm>
            <a:prstGeom prst="rect">
              <a:avLst/>
            </a:prstGeom>
          </p:spPr>
        </p:pic>
      </p:grpSp>
      <p:grpSp>
        <p:nvGrpSpPr>
          <p:cNvPr id="140" name="Group 139"/>
          <p:cNvGrpSpPr/>
          <p:nvPr/>
        </p:nvGrpSpPr>
        <p:grpSpPr>
          <a:xfrm>
            <a:off x="4106261" y="2432954"/>
            <a:ext cx="1758977" cy="4280785"/>
            <a:chOff x="1020422" y="1724450"/>
            <a:chExt cx="1758977" cy="4280785"/>
          </a:xfrm>
        </p:grpSpPr>
        <p:sp>
          <p:nvSpPr>
            <p:cNvPr id="141" name="Rounded Rectangle 1">
              <a:extLst>
                <a:ext uri="{FF2B5EF4-FFF2-40B4-BE49-F238E27FC236}">
                  <a16:creationId xmlns:a16="http://schemas.microsoft.com/office/drawing/2014/main" id="{84AD1BEF-4ABD-455F-8626-57155C7532E2}"/>
                </a:ext>
              </a:extLst>
            </p:cNvPr>
            <p:cNvSpPr/>
            <p:nvPr/>
          </p:nvSpPr>
          <p:spPr>
            <a:xfrm>
              <a:off x="1457136" y="1724450"/>
              <a:ext cx="504056" cy="2952328"/>
            </a:xfrm>
            <a:prstGeom prst="roundRect">
              <a:avLst>
                <a:gd name="adj" fmla="val 50000"/>
              </a:avLst>
            </a:prstGeom>
            <a:solidFill>
              <a:schemeClr val="accent1">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42" name="Group 141">
              <a:extLst>
                <a:ext uri="{FF2B5EF4-FFF2-40B4-BE49-F238E27FC236}">
                  <a16:creationId xmlns:a16="http://schemas.microsoft.com/office/drawing/2014/main" id="{6533F75B-46C4-4CBA-94E8-5FD52CB7DA22}"/>
                </a:ext>
              </a:extLst>
            </p:cNvPr>
            <p:cNvGrpSpPr/>
            <p:nvPr/>
          </p:nvGrpSpPr>
          <p:grpSpPr>
            <a:xfrm>
              <a:off x="1020423" y="4258817"/>
              <a:ext cx="1377485" cy="1377485"/>
              <a:chOff x="683568" y="2000250"/>
              <a:chExt cx="1858067" cy="1858067"/>
            </a:xfrm>
          </p:grpSpPr>
          <p:grpSp>
            <p:nvGrpSpPr>
              <p:cNvPr id="144" name="Group 143">
                <a:extLst>
                  <a:ext uri="{FF2B5EF4-FFF2-40B4-BE49-F238E27FC236}">
                    <a16:creationId xmlns:a16="http://schemas.microsoft.com/office/drawing/2014/main" id="{709DC21D-7171-428C-A4BF-B3825E134748}"/>
                  </a:ext>
                </a:extLst>
              </p:cNvPr>
              <p:cNvGrpSpPr/>
              <p:nvPr/>
            </p:nvGrpSpPr>
            <p:grpSpPr>
              <a:xfrm>
                <a:off x="892673" y="2209355"/>
                <a:ext cx="1439856" cy="1439856"/>
                <a:chOff x="899592" y="1935673"/>
                <a:chExt cx="1216999" cy="1216999"/>
              </a:xfrm>
            </p:grpSpPr>
            <p:sp>
              <p:nvSpPr>
                <p:cNvPr id="147" name="Oval 146">
                  <a:extLst>
                    <a:ext uri="{FF2B5EF4-FFF2-40B4-BE49-F238E27FC236}">
                      <a16:creationId xmlns:a16="http://schemas.microsoft.com/office/drawing/2014/main" id="{9F331762-C02D-407C-AAB4-A994BDC10B3C}"/>
                    </a:ext>
                  </a:extLst>
                </p:cNvPr>
                <p:cNvSpPr/>
                <p:nvPr/>
              </p:nvSpPr>
              <p:spPr>
                <a:xfrm>
                  <a:off x="899592" y="1935673"/>
                  <a:ext cx="1216999" cy="1216999"/>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8" name="Oval 147">
                  <a:extLst>
                    <a:ext uri="{FF2B5EF4-FFF2-40B4-BE49-F238E27FC236}">
                      <a16:creationId xmlns:a16="http://schemas.microsoft.com/office/drawing/2014/main" id="{E322D2B1-2CEE-41A5-A9BD-0F0B0348F514}"/>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145" name="Pie 8">
                <a:extLst>
                  <a:ext uri="{FF2B5EF4-FFF2-40B4-BE49-F238E27FC236}">
                    <a16:creationId xmlns:a16="http://schemas.microsoft.com/office/drawing/2014/main" id="{C5E50A53-DB79-46B4-99DD-C6BAD6354788}"/>
                  </a:ext>
                </a:extLst>
              </p:cNvPr>
              <p:cNvSpPr/>
              <p:nvPr/>
            </p:nvSpPr>
            <p:spPr>
              <a:xfrm>
                <a:off x="683568" y="2000250"/>
                <a:ext cx="1858067" cy="1858067"/>
              </a:xfrm>
              <a:prstGeom prst="pie">
                <a:avLst/>
              </a:prstGeom>
              <a:solidFill>
                <a:schemeClr val="accent1">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46" name="TextBox 145">
                <a:extLst>
                  <a:ext uri="{FF2B5EF4-FFF2-40B4-BE49-F238E27FC236}">
                    <a16:creationId xmlns:a16="http://schemas.microsoft.com/office/drawing/2014/main" id="{7A394F01-8159-4F43-A969-F76577F3BA27}"/>
                  </a:ext>
                </a:extLst>
              </p:cNvPr>
              <p:cNvSpPr txBox="1"/>
              <p:nvPr/>
            </p:nvSpPr>
            <p:spPr>
              <a:xfrm>
                <a:off x="892675" y="2638838"/>
                <a:ext cx="1439856" cy="539702"/>
              </a:xfrm>
              <a:prstGeom prst="rect">
                <a:avLst/>
              </a:prstGeom>
              <a:noFill/>
            </p:spPr>
            <p:txBody>
              <a:bodyPr wrap="square" rtlCol="0">
                <a:spAutoFit/>
              </a:bodyPr>
              <a:lstStyle/>
              <a:p>
                <a:pPr algn="ctr"/>
                <a:r>
                  <a:rPr lang="en-US" altLang="ko-KR" sz="2000" b="1" dirty="0" smtClean="0">
                    <a:solidFill>
                      <a:schemeClr val="tx1">
                        <a:lumMod val="65000"/>
                        <a:lumOff val="35000"/>
                      </a:schemeClr>
                    </a:solidFill>
                    <a:latin typeface="Calibri" pitchFamily="34" charset="0"/>
                    <a:cs typeface="Calibri" pitchFamily="34" charset="0"/>
                  </a:rPr>
                  <a:t>93%</a:t>
                </a:r>
                <a:endParaRPr lang="ko-KR" altLang="en-US" sz="2000" b="1" dirty="0">
                  <a:solidFill>
                    <a:schemeClr val="tx1">
                      <a:lumMod val="65000"/>
                      <a:lumOff val="35000"/>
                    </a:schemeClr>
                  </a:solidFill>
                  <a:latin typeface="Calibri" pitchFamily="34" charset="0"/>
                  <a:cs typeface="Calibri" pitchFamily="34" charset="0"/>
                </a:endParaRPr>
              </a:p>
            </p:txBody>
          </p:sp>
        </p:grpSp>
        <p:sp>
          <p:nvSpPr>
            <p:cNvPr id="143" name="TextBox 142">
              <a:extLst>
                <a:ext uri="{FF2B5EF4-FFF2-40B4-BE49-F238E27FC236}">
                  <a16:creationId xmlns:a16="http://schemas.microsoft.com/office/drawing/2014/main" id="{49C87170-36E2-45D7-B3F6-100371437BF7}"/>
                </a:ext>
              </a:extLst>
            </p:cNvPr>
            <p:cNvSpPr txBox="1"/>
            <p:nvPr/>
          </p:nvSpPr>
          <p:spPr>
            <a:xfrm>
              <a:off x="1020422" y="5697458"/>
              <a:ext cx="1758977" cy="307777"/>
            </a:xfrm>
            <a:prstGeom prst="rect">
              <a:avLst/>
            </a:prstGeom>
            <a:noFill/>
          </p:spPr>
          <p:txBody>
            <a:bodyPr wrap="square" rtlCol="0">
              <a:spAutoFit/>
            </a:bodyPr>
            <a:lstStyle/>
            <a:p>
              <a:r>
                <a:rPr lang="en-US" altLang="ko-KR" sz="1400" b="1" dirty="0" smtClean="0">
                  <a:solidFill>
                    <a:schemeClr val="tx1">
                      <a:lumMod val="65000"/>
                      <a:lumOff val="35000"/>
                    </a:schemeClr>
                  </a:solidFill>
                  <a:latin typeface="Calibri" pitchFamily="34" charset="0"/>
                  <a:cs typeface="Calibri" pitchFamily="34" charset="0"/>
                </a:rPr>
                <a:t>Rely </a:t>
              </a:r>
              <a:r>
                <a:rPr lang="en-US" altLang="ko-KR" sz="1400" b="1" dirty="0">
                  <a:solidFill>
                    <a:schemeClr val="tx1">
                      <a:lumMod val="65000"/>
                      <a:lumOff val="35000"/>
                    </a:schemeClr>
                  </a:solidFill>
                  <a:latin typeface="Calibri" pitchFamily="34" charset="0"/>
                  <a:cs typeface="Calibri" pitchFamily="34" charset="0"/>
                </a:rPr>
                <a:t>on donor funds </a:t>
              </a:r>
              <a:endParaRPr lang="ko-KR" altLang="en-US" sz="1400" b="1" dirty="0">
                <a:solidFill>
                  <a:schemeClr val="tx1">
                    <a:lumMod val="65000"/>
                    <a:lumOff val="35000"/>
                  </a:schemeClr>
                </a:solidFill>
                <a:latin typeface="Calibri" pitchFamily="34" charset="0"/>
                <a:cs typeface="Calibri" pitchFamily="34" charset="0"/>
              </a:endParaRPr>
            </a:p>
          </p:txBody>
        </p:sp>
      </p:grpSp>
      <p:grpSp>
        <p:nvGrpSpPr>
          <p:cNvPr id="149" name="Group 148"/>
          <p:cNvGrpSpPr/>
          <p:nvPr/>
        </p:nvGrpSpPr>
        <p:grpSpPr>
          <a:xfrm>
            <a:off x="7597701" y="2438672"/>
            <a:ext cx="1668071" cy="4496228"/>
            <a:chOff x="2824197" y="1724450"/>
            <a:chExt cx="1668071" cy="4496228"/>
          </a:xfrm>
        </p:grpSpPr>
        <p:sp>
          <p:nvSpPr>
            <p:cNvPr id="150" name="Rounded Rectangle 21">
              <a:extLst>
                <a:ext uri="{FF2B5EF4-FFF2-40B4-BE49-F238E27FC236}">
                  <a16:creationId xmlns:a16="http://schemas.microsoft.com/office/drawing/2014/main" id="{D4DD5AFF-9E51-4041-8961-96A710A40DD0}"/>
                </a:ext>
              </a:extLst>
            </p:cNvPr>
            <p:cNvSpPr/>
            <p:nvPr/>
          </p:nvSpPr>
          <p:spPr>
            <a:xfrm>
              <a:off x="3260910" y="1724450"/>
              <a:ext cx="504056" cy="2952328"/>
            </a:xfrm>
            <a:prstGeom prst="roundRect">
              <a:avLst>
                <a:gd name="adj" fmla="val 50000"/>
              </a:avLst>
            </a:prstGeom>
            <a:solidFill>
              <a:schemeClr val="accent2">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51" name="Group 150">
              <a:extLst>
                <a:ext uri="{FF2B5EF4-FFF2-40B4-BE49-F238E27FC236}">
                  <a16:creationId xmlns:a16="http://schemas.microsoft.com/office/drawing/2014/main" id="{0A362EE0-5391-4A78-9EA3-FC870E8688B1}"/>
                </a:ext>
              </a:extLst>
            </p:cNvPr>
            <p:cNvGrpSpPr/>
            <p:nvPr/>
          </p:nvGrpSpPr>
          <p:grpSpPr>
            <a:xfrm>
              <a:off x="2824197" y="4258817"/>
              <a:ext cx="1377485" cy="1377485"/>
              <a:chOff x="683568" y="2000250"/>
              <a:chExt cx="1858067" cy="1858067"/>
            </a:xfrm>
          </p:grpSpPr>
          <p:grpSp>
            <p:nvGrpSpPr>
              <p:cNvPr id="153" name="Group 152">
                <a:extLst>
                  <a:ext uri="{FF2B5EF4-FFF2-40B4-BE49-F238E27FC236}">
                    <a16:creationId xmlns:a16="http://schemas.microsoft.com/office/drawing/2014/main" id="{D575609D-D0F4-44CA-9968-C53AE4741FB2}"/>
                  </a:ext>
                </a:extLst>
              </p:cNvPr>
              <p:cNvGrpSpPr/>
              <p:nvPr/>
            </p:nvGrpSpPr>
            <p:grpSpPr>
              <a:xfrm>
                <a:off x="892673" y="2209355"/>
                <a:ext cx="1439856" cy="1439856"/>
                <a:chOff x="899592" y="1935673"/>
                <a:chExt cx="1216999" cy="1216999"/>
              </a:xfrm>
            </p:grpSpPr>
            <p:sp>
              <p:nvSpPr>
                <p:cNvPr id="156" name="Oval 155">
                  <a:extLst>
                    <a:ext uri="{FF2B5EF4-FFF2-40B4-BE49-F238E27FC236}">
                      <a16:creationId xmlns:a16="http://schemas.microsoft.com/office/drawing/2014/main" id="{7753AFAC-146C-428D-B2B7-853DC4D59CAC}"/>
                    </a:ext>
                  </a:extLst>
                </p:cNvPr>
                <p:cNvSpPr/>
                <p:nvPr/>
              </p:nvSpPr>
              <p:spPr>
                <a:xfrm>
                  <a:off x="899592" y="1935673"/>
                  <a:ext cx="1216999" cy="1216999"/>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7" name="Oval 156">
                  <a:extLst>
                    <a:ext uri="{FF2B5EF4-FFF2-40B4-BE49-F238E27FC236}">
                      <a16:creationId xmlns:a16="http://schemas.microsoft.com/office/drawing/2014/main" id="{10798194-AFDF-4A1C-92A7-F1B8D650B812}"/>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154" name="Pie 17">
                <a:extLst>
                  <a:ext uri="{FF2B5EF4-FFF2-40B4-BE49-F238E27FC236}">
                    <a16:creationId xmlns:a16="http://schemas.microsoft.com/office/drawing/2014/main" id="{8736A24C-CCAA-4A26-B905-DE3D48CB4114}"/>
                  </a:ext>
                </a:extLst>
              </p:cNvPr>
              <p:cNvSpPr/>
              <p:nvPr/>
            </p:nvSpPr>
            <p:spPr>
              <a:xfrm>
                <a:off x="683568" y="2000250"/>
                <a:ext cx="1858067" cy="1858067"/>
              </a:xfrm>
              <a:prstGeom prst="pie">
                <a:avLst>
                  <a:gd name="adj1" fmla="val 8660819"/>
                  <a:gd name="adj2" fmla="val 16200000"/>
                </a:avLst>
              </a:prstGeom>
              <a:solidFill>
                <a:schemeClr val="accent2">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55" name="TextBox 154">
                <a:extLst>
                  <a:ext uri="{FF2B5EF4-FFF2-40B4-BE49-F238E27FC236}">
                    <a16:creationId xmlns:a16="http://schemas.microsoft.com/office/drawing/2014/main" id="{42151E3C-F9C2-43AE-A82C-B7603B23D551}"/>
                  </a:ext>
                </a:extLst>
              </p:cNvPr>
              <p:cNvSpPr txBox="1"/>
              <p:nvPr/>
            </p:nvSpPr>
            <p:spPr>
              <a:xfrm>
                <a:off x="892675" y="2638838"/>
                <a:ext cx="1439856" cy="539702"/>
              </a:xfrm>
              <a:prstGeom prst="rect">
                <a:avLst/>
              </a:prstGeom>
              <a:noFill/>
            </p:spPr>
            <p:txBody>
              <a:bodyPr wrap="square" rtlCol="0">
                <a:spAutoFit/>
              </a:bodyPr>
              <a:lstStyle/>
              <a:p>
                <a:pPr algn="ctr"/>
                <a:r>
                  <a:rPr lang="en-US" altLang="ko-KR" sz="2000" b="1" dirty="0" smtClean="0">
                    <a:solidFill>
                      <a:schemeClr val="tx1">
                        <a:lumMod val="65000"/>
                        <a:lumOff val="35000"/>
                      </a:schemeClr>
                    </a:solidFill>
                    <a:latin typeface="Calibri" pitchFamily="34" charset="0"/>
                    <a:cs typeface="Calibri" pitchFamily="34" charset="0"/>
                  </a:rPr>
                  <a:t>21.4%</a:t>
                </a:r>
                <a:endParaRPr lang="ko-KR" altLang="en-US" sz="2000" b="1" dirty="0">
                  <a:solidFill>
                    <a:schemeClr val="tx1">
                      <a:lumMod val="65000"/>
                      <a:lumOff val="35000"/>
                    </a:schemeClr>
                  </a:solidFill>
                  <a:latin typeface="Calibri" pitchFamily="34" charset="0"/>
                  <a:cs typeface="Calibri" pitchFamily="34" charset="0"/>
                </a:endParaRPr>
              </a:p>
            </p:txBody>
          </p:sp>
        </p:grpSp>
        <p:sp>
          <p:nvSpPr>
            <p:cNvPr id="152" name="TextBox 151">
              <a:extLst>
                <a:ext uri="{FF2B5EF4-FFF2-40B4-BE49-F238E27FC236}">
                  <a16:creationId xmlns:a16="http://schemas.microsoft.com/office/drawing/2014/main" id="{ABDD371B-2388-4F06-9F8D-21D196ED70CB}"/>
                </a:ext>
              </a:extLst>
            </p:cNvPr>
            <p:cNvSpPr txBox="1"/>
            <p:nvPr/>
          </p:nvSpPr>
          <p:spPr>
            <a:xfrm>
              <a:off x="2899131" y="5697458"/>
              <a:ext cx="1593137" cy="523220"/>
            </a:xfrm>
            <a:prstGeom prst="rect">
              <a:avLst/>
            </a:prstGeom>
            <a:noFill/>
          </p:spPr>
          <p:txBody>
            <a:bodyPr wrap="square" rtlCol="0">
              <a:spAutoFit/>
            </a:bodyPr>
            <a:lstStyle/>
            <a:p>
              <a:pPr algn="ctr"/>
              <a:r>
                <a:rPr lang="en-US" altLang="ko-KR" sz="1400" b="1" dirty="0" smtClean="0">
                  <a:solidFill>
                    <a:schemeClr val="tx1">
                      <a:lumMod val="65000"/>
                      <a:lumOff val="35000"/>
                    </a:schemeClr>
                  </a:solidFill>
                  <a:latin typeface="Calibri" pitchFamily="34" charset="0"/>
                  <a:cs typeface="Calibri" pitchFamily="34" charset="0"/>
                </a:rPr>
                <a:t>Rely </a:t>
              </a:r>
              <a:r>
                <a:rPr lang="en-US" altLang="ko-KR" sz="1400" b="1" dirty="0">
                  <a:solidFill>
                    <a:schemeClr val="tx1">
                      <a:lumMod val="65000"/>
                      <a:lumOff val="35000"/>
                    </a:schemeClr>
                  </a:solidFill>
                  <a:latin typeface="Calibri" pitchFamily="34" charset="0"/>
                  <a:cs typeface="Calibri" pitchFamily="34" charset="0"/>
                </a:rPr>
                <a:t>on private donations</a:t>
              </a:r>
            </a:p>
          </p:txBody>
        </p:sp>
      </p:grpSp>
      <p:grpSp>
        <p:nvGrpSpPr>
          <p:cNvPr id="158" name="Group 157"/>
          <p:cNvGrpSpPr/>
          <p:nvPr/>
        </p:nvGrpSpPr>
        <p:grpSpPr>
          <a:xfrm>
            <a:off x="5684522" y="2432954"/>
            <a:ext cx="1913179" cy="4496228"/>
            <a:chOff x="4447254" y="1724450"/>
            <a:chExt cx="1913179" cy="4496228"/>
          </a:xfrm>
        </p:grpSpPr>
        <p:sp>
          <p:nvSpPr>
            <p:cNvPr id="159" name="Rounded Rectangle 31">
              <a:extLst>
                <a:ext uri="{FF2B5EF4-FFF2-40B4-BE49-F238E27FC236}">
                  <a16:creationId xmlns:a16="http://schemas.microsoft.com/office/drawing/2014/main" id="{3DB0A9A0-45A5-476D-A912-9D8E2049570D}"/>
                </a:ext>
              </a:extLst>
            </p:cNvPr>
            <p:cNvSpPr/>
            <p:nvPr/>
          </p:nvSpPr>
          <p:spPr>
            <a:xfrm>
              <a:off x="5064684" y="1724450"/>
              <a:ext cx="504056" cy="2952328"/>
            </a:xfrm>
            <a:prstGeom prst="roundRect">
              <a:avLst>
                <a:gd name="adj" fmla="val 50000"/>
              </a:avLst>
            </a:prstGeom>
            <a:solidFill>
              <a:schemeClr val="accent3">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60" name="Group 159"/>
            <p:cNvGrpSpPr/>
            <p:nvPr/>
          </p:nvGrpSpPr>
          <p:grpSpPr>
            <a:xfrm>
              <a:off x="4447254" y="4258817"/>
              <a:ext cx="1913179" cy="1961861"/>
              <a:chOff x="4447254" y="4258817"/>
              <a:chExt cx="1913179" cy="1961861"/>
            </a:xfrm>
          </p:grpSpPr>
          <p:grpSp>
            <p:nvGrpSpPr>
              <p:cNvPr id="161" name="Group 160">
                <a:extLst>
                  <a:ext uri="{FF2B5EF4-FFF2-40B4-BE49-F238E27FC236}">
                    <a16:creationId xmlns:a16="http://schemas.microsoft.com/office/drawing/2014/main" id="{B88B2931-7C66-4AAF-93F7-12B9FC924545}"/>
                  </a:ext>
                </a:extLst>
              </p:cNvPr>
              <p:cNvGrpSpPr/>
              <p:nvPr/>
            </p:nvGrpSpPr>
            <p:grpSpPr>
              <a:xfrm>
                <a:off x="4627971" y="4258817"/>
                <a:ext cx="1377485" cy="1377485"/>
                <a:chOff x="683568" y="2000250"/>
                <a:chExt cx="1858067" cy="1858067"/>
              </a:xfrm>
            </p:grpSpPr>
            <p:grpSp>
              <p:nvGrpSpPr>
                <p:cNvPr id="163" name="Group 162">
                  <a:extLst>
                    <a:ext uri="{FF2B5EF4-FFF2-40B4-BE49-F238E27FC236}">
                      <a16:creationId xmlns:a16="http://schemas.microsoft.com/office/drawing/2014/main" id="{8606E3B4-17CA-4CDF-9EBB-6D4B4089C343}"/>
                    </a:ext>
                  </a:extLst>
                </p:cNvPr>
                <p:cNvGrpSpPr/>
                <p:nvPr/>
              </p:nvGrpSpPr>
              <p:grpSpPr>
                <a:xfrm>
                  <a:off x="892673" y="2209355"/>
                  <a:ext cx="1439856" cy="1439856"/>
                  <a:chOff x="899592" y="1935673"/>
                  <a:chExt cx="1216999" cy="1216999"/>
                </a:xfrm>
              </p:grpSpPr>
              <p:sp>
                <p:nvSpPr>
                  <p:cNvPr id="166" name="Oval 165">
                    <a:extLst>
                      <a:ext uri="{FF2B5EF4-FFF2-40B4-BE49-F238E27FC236}">
                        <a16:creationId xmlns:a16="http://schemas.microsoft.com/office/drawing/2014/main" id="{275F8278-59DD-4396-B7B9-3FEFBCFFFF05}"/>
                      </a:ext>
                    </a:extLst>
                  </p:cNvPr>
                  <p:cNvSpPr/>
                  <p:nvPr/>
                </p:nvSpPr>
                <p:spPr>
                  <a:xfrm>
                    <a:off x="899592" y="1935673"/>
                    <a:ext cx="1216999" cy="1216999"/>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7" name="Oval 166">
                    <a:extLst>
                      <a:ext uri="{FF2B5EF4-FFF2-40B4-BE49-F238E27FC236}">
                        <a16:creationId xmlns:a16="http://schemas.microsoft.com/office/drawing/2014/main" id="{DD64A867-B6CD-4E9C-B4B7-55E2696FD5DB}"/>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164" name="Pie 27">
                  <a:extLst>
                    <a:ext uri="{FF2B5EF4-FFF2-40B4-BE49-F238E27FC236}">
                      <a16:creationId xmlns:a16="http://schemas.microsoft.com/office/drawing/2014/main" id="{5D023632-2EC3-4768-8E51-5353AF00412C}"/>
                    </a:ext>
                  </a:extLst>
                </p:cNvPr>
                <p:cNvSpPr/>
                <p:nvPr/>
              </p:nvSpPr>
              <p:spPr>
                <a:xfrm>
                  <a:off x="683568" y="2000250"/>
                  <a:ext cx="1858067" cy="1858067"/>
                </a:xfrm>
                <a:prstGeom prst="pie">
                  <a:avLst>
                    <a:gd name="adj1" fmla="val 5375902"/>
                    <a:gd name="adj2" fmla="val 16200000"/>
                  </a:avLst>
                </a:prstGeom>
                <a:solidFill>
                  <a:schemeClr val="accent3">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165" name="TextBox 164">
                  <a:extLst>
                    <a:ext uri="{FF2B5EF4-FFF2-40B4-BE49-F238E27FC236}">
                      <a16:creationId xmlns:a16="http://schemas.microsoft.com/office/drawing/2014/main" id="{C0C40F9F-DB90-4AA4-BB6B-1EF96E124643}"/>
                    </a:ext>
                  </a:extLst>
                </p:cNvPr>
                <p:cNvSpPr txBox="1"/>
                <p:nvPr/>
              </p:nvSpPr>
              <p:spPr>
                <a:xfrm>
                  <a:off x="892675" y="2638838"/>
                  <a:ext cx="1439856" cy="539702"/>
                </a:xfrm>
                <a:prstGeom prst="rect">
                  <a:avLst/>
                </a:prstGeom>
                <a:noFill/>
              </p:spPr>
              <p:txBody>
                <a:bodyPr wrap="square" rtlCol="0">
                  <a:spAutoFit/>
                </a:bodyPr>
                <a:lstStyle/>
                <a:p>
                  <a:pPr algn="ctr"/>
                  <a:r>
                    <a:rPr lang="en-US" altLang="ko-KR" sz="2000" b="1" dirty="0" smtClean="0">
                      <a:solidFill>
                        <a:schemeClr val="tx1">
                          <a:lumMod val="65000"/>
                          <a:lumOff val="35000"/>
                        </a:schemeClr>
                      </a:solidFill>
                      <a:latin typeface="Calibri" pitchFamily="34" charset="0"/>
                      <a:cs typeface="Calibri" pitchFamily="34" charset="0"/>
                    </a:rPr>
                    <a:t>46%</a:t>
                  </a:r>
                  <a:endParaRPr lang="ko-KR" altLang="en-US" sz="2000" b="1" dirty="0">
                    <a:solidFill>
                      <a:schemeClr val="tx1">
                        <a:lumMod val="65000"/>
                        <a:lumOff val="35000"/>
                      </a:schemeClr>
                    </a:solidFill>
                    <a:latin typeface="Calibri" pitchFamily="34" charset="0"/>
                    <a:cs typeface="Calibri" pitchFamily="34" charset="0"/>
                  </a:endParaRPr>
                </a:p>
              </p:txBody>
            </p:sp>
          </p:grpSp>
          <p:sp>
            <p:nvSpPr>
              <p:cNvPr id="162" name="TextBox 161">
                <a:extLst>
                  <a:ext uri="{FF2B5EF4-FFF2-40B4-BE49-F238E27FC236}">
                    <a16:creationId xmlns:a16="http://schemas.microsoft.com/office/drawing/2014/main" id="{EC797D49-E8D7-45ED-8E64-EE26E9B8B4A1}"/>
                  </a:ext>
                </a:extLst>
              </p:cNvPr>
              <p:cNvSpPr txBox="1"/>
              <p:nvPr/>
            </p:nvSpPr>
            <p:spPr>
              <a:xfrm>
                <a:off x="4447254" y="5697458"/>
                <a:ext cx="1913179" cy="523220"/>
              </a:xfrm>
              <a:prstGeom prst="rect">
                <a:avLst/>
              </a:prstGeom>
              <a:noFill/>
            </p:spPr>
            <p:txBody>
              <a:bodyPr wrap="square" rtlCol="0">
                <a:spAutoFit/>
              </a:bodyPr>
              <a:lstStyle/>
              <a:p>
                <a:pPr algn="ctr"/>
                <a:r>
                  <a:rPr lang="en-US" altLang="ko-KR" sz="1400" b="1" dirty="0" smtClean="0">
                    <a:solidFill>
                      <a:schemeClr val="tx1">
                        <a:lumMod val="65000"/>
                        <a:lumOff val="35000"/>
                      </a:schemeClr>
                    </a:solidFill>
                    <a:latin typeface="Calibri" pitchFamily="34" charset="0"/>
                    <a:cs typeface="Calibri" pitchFamily="34" charset="0"/>
                  </a:rPr>
                  <a:t>Rely </a:t>
                </a:r>
                <a:r>
                  <a:rPr lang="en-US" altLang="ko-KR" sz="1400" b="1" dirty="0">
                    <a:solidFill>
                      <a:schemeClr val="tx1">
                        <a:lumMod val="65000"/>
                        <a:lumOff val="35000"/>
                      </a:schemeClr>
                    </a:solidFill>
                    <a:latin typeface="Calibri" pitchFamily="34" charset="0"/>
                    <a:cs typeface="Calibri" pitchFamily="34" charset="0"/>
                  </a:rPr>
                  <a:t>on government funds </a:t>
                </a:r>
                <a:endParaRPr lang="ko-KR" altLang="en-US" sz="1400" b="1" dirty="0">
                  <a:solidFill>
                    <a:schemeClr val="tx1">
                      <a:lumMod val="65000"/>
                      <a:lumOff val="35000"/>
                    </a:schemeClr>
                  </a:solidFill>
                  <a:latin typeface="Calibri" pitchFamily="34" charset="0"/>
                  <a:cs typeface="Calibri" pitchFamily="34" charset="0"/>
                </a:endParaRPr>
              </a:p>
            </p:txBody>
          </p:sp>
        </p:grpSp>
      </p:grpSp>
      <p:graphicFrame>
        <p:nvGraphicFramePr>
          <p:cNvPr id="168" name="Chart 8">
            <a:extLst>
              <a:ext uri="{FF2B5EF4-FFF2-40B4-BE49-F238E27FC236}">
                <a16:creationId xmlns:a16="http://schemas.microsoft.com/office/drawing/2014/main" id="{7628CA2F-CDA0-4CB6-BA44-6017447577CF}"/>
              </a:ext>
            </a:extLst>
          </p:cNvPr>
          <p:cNvGraphicFramePr/>
          <p:nvPr>
            <p:extLst>
              <p:ext uri="{D42A27DB-BD31-4B8C-83A1-F6EECF244321}">
                <p14:modId xmlns:p14="http://schemas.microsoft.com/office/powerpoint/2010/main" val="4031554361"/>
              </p:ext>
            </p:extLst>
          </p:nvPr>
        </p:nvGraphicFramePr>
        <p:xfrm>
          <a:off x="3709507" y="2528467"/>
          <a:ext cx="7286629" cy="2703211"/>
        </p:xfrm>
        <a:graphic>
          <a:graphicData uri="http://schemas.openxmlformats.org/drawingml/2006/chart">
            <c:chart xmlns:c="http://schemas.openxmlformats.org/drawingml/2006/chart" xmlns:r="http://schemas.openxmlformats.org/officeDocument/2006/relationships" r:id="rId5"/>
          </a:graphicData>
        </a:graphic>
      </p:graphicFrame>
      <p:grpSp>
        <p:nvGrpSpPr>
          <p:cNvPr id="197" name="Group 196"/>
          <p:cNvGrpSpPr/>
          <p:nvPr/>
        </p:nvGrpSpPr>
        <p:grpSpPr>
          <a:xfrm>
            <a:off x="2511552" y="662941"/>
            <a:ext cx="8075609" cy="5439306"/>
            <a:chOff x="3779409" y="1109166"/>
            <a:chExt cx="6832879" cy="4380490"/>
          </a:xfrm>
        </p:grpSpPr>
        <p:grpSp>
          <p:nvGrpSpPr>
            <p:cNvPr id="198" name="Group 197"/>
            <p:cNvGrpSpPr/>
            <p:nvPr/>
          </p:nvGrpSpPr>
          <p:grpSpPr>
            <a:xfrm>
              <a:off x="3779409" y="1109166"/>
              <a:ext cx="6832879" cy="4380490"/>
              <a:chOff x="803308" y="1825352"/>
              <a:chExt cx="10580218" cy="4380490"/>
            </a:xfrm>
          </p:grpSpPr>
          <p:grpSp>
            <p:nvGrpSpPr>
              <p:cNvPr id="200" name="그룹 4">
                <a:extLst>
                  <a:ext uri="{FF2B5EF4-FFF2-40B4-BE49-F238E27FC236}">
                    <a16:creationId xmlns:a16="http://schemas.microsoft.com/office/drawing/2014/main" id="{D6821727-0855-4493-8987-2A00201A37DC}"/>
                  </a:ext>
                </a:extLst>
              </p:cNvPr>
              <p:cNvGrpSpPr/>
              <p:nvPr/>
            </p:nvGrpSpPr>
            <p:grpSpPr>
              <a:xfrm>
                <a:off x="4364347" y="1825352"/>
                <a:ext cx="3532863" cy="4209710"/>
                <a:chOff x="4737812" y="2390015"/>
                <a:chExt cx="3159394" cy="3764690"/>
              </a:xfrm>
            </p:grpSpPr>
            <p:grpSp>
              <p:nvGrpSpPr>
                <p:cNvPr id="208" name="Group 207">
                  <a:extLst>
                    <a:ext uri="{FF2B5EF4-FFF2-40B4-BE49-F238E27FC236}">
                      <a16:creationId xmlns:a16="http://schemas.microsoft.com/office/drawing/2014/main" id="{FB3BBA59-E0FA-4B72-897C-47735C860BB6}"/>
                    </a:ext>
                  </a:extLst>
                </p:cNvPr>
                <p:cNvGrpSpPr/>
                <p:nvPr/>
              </p:nvGrpSpPr>
              <p:grpSpPr>
                <a:xfrm rot="19800000">
                  <a:off x="5964234" y="4473736"/>
                  <a:ext cx="1932972" cy="1680969"/>
                  <a:chOff x="2084105" y="5383623"/>
                  <a:chExt cx="815482" cy="891098"/>
                </a:xfrm>
              </p:grpSpPr>
              <p:sp>
                <p:nvSpPr>
                  <p:cNvPr id="213" name="Rectangle 8">
                    <a:extLst>
                      <a:ext uri="{FF2B5EF4-FFF2-40B4-BE49-F238E27FC236}">
                        <a16:creationId xmlns:a16="http://schemas.microsoft.com/office/drawing/2014/main" id="{C7B62D07-2ABC-405D-8E38-BC6F2EED8F9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4" name="Rectangle 8">
                    <a:extLst>
                      <a:ext uri="{FF2B5EF4-FFF2-40B4-BE49-F238E27FC236}">
                        <a16:creationId xmlns:a16="http://schemas.microsoft.com/office/drawing/2014/main" id="{110D6BE0-27F8-44B8-A7F0-574008607945}"/>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5" name="Rectangle 8">
                    <a:extLst>
                      <a:ext uri="{FF2B5EF4-FFF2-40B4-BE49-F238E27FC236}">
                        <a16:creationId xmlns:a16="http://schemas.microsoft.com/office/drawing/2014/main" id="{7BA28EDF-E582-4D1F-9486-531E85F776C5}"/>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6" name="Rectangle 8">
                    <a:extLst>
                      <a:ext uri="{FF2B5EF4-FFF2-40B4-BE49-F238E27FC236}">
                        <a16:creationId xmlns:a16="http://schemas.microsoft.com/office/drawing/2014/main" id="{2C01210D-728A-4D11-905C-37E19E66F2D1}"/>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7" name="Rectangle 8">
                    <a:extLst>
                      <a:ext uri="{FF2B5EF4-FFF2-40B4-BE49-F238E27FC236}">
                        <a16:creationId xmlns:a16="http://schemas.microsoft.com/office/drawing/2014/main" id="{9A3FA8B0-BDA9-4D82-810F-ABF54569D8D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09" name="Rounded Rectangle 1">
                  <a:extLst>
                    <a:ext uri="{FF2B5EF4-FFF2-40B4-BE49-F238E27FC236}">
                      <a16:creationId xmlns:a16="http://schemas.microsoft.com/office/drawing/2014/main" id="{8D74F22A-BAC2-4405-9F85-7BE5068BA1F3}"/>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0" name="Rounded Rectangle 1">
                  <a:extLst>
                    <a:ext uri="{FF2B5EF4-FFF2-40B4-BE49-F238E27FC236}">
                      <a16:creationId xmlns:a16="http://schemas.microsoft.com/office/drawing/2014/main" id="{FA1F4577-BBEA-48D6-A190-030ADA8FD4C7}"/>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1" name="Rounded Rectangle 1">
                  <a:extLst>
                    <a:ext uri="{FF2B5EF4-FFF2-40B4-BE49-F238E27FC236}">
                      <a16:creationId xmlns:a16="http://schemas.microsoft.com/office/drawing/2014/main" id="{D5F83DD3-87E1-4436-9A1A-4CB9C4FA8D50}"/>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2" name="Rounded Rectangle 1">
                  <a:extLst>
                    <a:ext uri="{FF2B5EF4-FFF2-40B4-BE49-F238E27FC236}">
                      <a16:creationId xmlns:a16="http://schemas.microsoft.com/office/drawing/2014/main" id="{896E8F71-CCD9-4E3D-AF73-835254DCD7D0}"/>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01" name="TextBox 200">
                <a:extLst>
                  <a:ext uri="{FF2B5EF4-FFF2-40B4-BE49-F238E27FC236}">
                    <a16:creationId xmlns:a16="http://schemas.microsoft.com/office/drawing/2014/main" id="{BD463333-D85D-430B-9919-9A5B6C5D9A7B}"/>
                  </a:ext>
                </a:extLst>
              </p:cNvPr>
              <p:cNvSpPr txBox="1"/>
              <p:nvPr/>
            </p:nvSpPr>
            <p:spPr>
              <a:xfrm>
                <a:off x="3775195" y="2161448"/>
                <a:ext cx="832867" cy="646331"/>
              </a:xfrm>
              <a:prstGeom prst="rect">
                <a:avLst/>
              </a:prstGeom>
              <a:noFill/>
              <a:ln>
                <a:noFill/>
              </a:ln>
            </p:spPr>
            <p:txBody>
              <a:bodyPr wrap="square" rtlCol="0" anchor="ctr">
                <a:spAutoFit/>
              </a:bodyPr>
              <a:lstStyle/>
              <a:p>
                <a:pPr algn="ctr"/>
                <a:r>
                  <a:rPr lang="en-US" altLang="ko-KR" sz="3600" b="1" dirty="0" smtClean="0">
                    <a:solidFill>
                      <a:schemeClr val="accent1"/>
                    </a:solidFill>
                    <a:cs typeface="Arial" pitchFamily="34" charset="0"/>
                  </a:rPr>
                  <a:t>1</a:t>
                </a:r>
                <a:endParaRPr lang="ko-KR" altLang="en-US" sz="3600" b="1" dirty="0">
                  <a:solidFill>
                    <a:schemeClr val="accent1"/>
                  </a:solidFill>
                  <a:cs typeface="Arial" pitchFamily="34" charset="0"/>
                </a:endParaRPr>
              </a:p>
            </p:txBody>
          </p:sp>
          <p:sp>
            <p:nvSpPr>
              <p:cNvPr id="202" name="TextBox 201">
                <a:extLst>
                  <a:ext uri="{FF2B5EF4-FFF2-40B4-BE49-F238E27FC236}">
                    <a16:creationId xmlns:a16="http://schemas.microsoft.com/office/drawing/2014/main" id="{0924C518-8F55-4F92-9C78-451A0CF0E450}"/>
                  </a:ext>
                </a:extLst>
              </p:cNvPr>
              <p:cNvSpPr txBox="1"/>
              <p:nvPr/>
            </p:nvSpPr>
            <p:spPr>
              <a:xfrm>
                <a:off x="4496750" y="5187341"/>
                <a:ext cx="832867" cy="646331"/>
              </a:xfrm>
              <a:prstGeom prst="rect">
                <a:avLst/>
              </a:prstGeom>
              <a:noFill/>
              <a:ln>
                <a:noFill/>
              </a:ln>
            </p:spPr>
            <p:txBody>
              <a:bodyPr wrap="square" rtlCol="0" anchor="ctr">
                <a:spAutoFit/>
              </a:bodyPr>
              <a:lstStyle/>
              <a:p>
                <a:pPr algn="ctr"/>
                <a:r>
                  <a:rPr lang="en-US" altLang="ko-KR" sz="3600" b="1" dirty="0" smtClean="0">
                    <a:solidFill>
                      <a:schemeClr val="accent2"/>
                    </a:solidFill>
                    <a:cs typeface="Arial" pitchFamily="34" charset="0"/>
                  </a:rPr>
                  <a:t>3</a:t>
                </a:r>
                <a:endParaRPr lang="ko-KR" altLang="en-US" sz="3600" b="1" dirty="0">
                  <a:solidFill>
                    <a:schemeClr val="accent2"/>
                  </a:solidFill>
                  <a:cs typeface="Arial" pitchFamily="34" charset="0"/>
                </a:endParaRPr>
              </a:p>
            </p:txBody>
          </p:sp>
          <p:sp>
            <p:nvSpPr>
              <p:cNvPr id="203" name="TextBox 202">
                <a:extLst>
                  <a:ext uri="{FF2B5EF4-FFF2-40B4-BE49-F238E27FC236}">
                    <a16:creationId xmlns:a16="http://schemas.microsoft.com/office/drawing/2014/main" id="{E230362B-5A94-4A79-B078-E814046F2ADD}"/>
                  </a:ext>
                </a:extLst>
              </p:cNvPr>
              <p:cNvSpPr txBox="1"/>
              <p:nvPr/>
            </p:nvSpPr>
            <p:spPr>
              <a:xfrm>
                <a:off x="7603265" y="3954682"/>
                <a:ext cx="832867" cy="646331"/>
              </a:xfrm>
              <a:prstGeom prst="rect">
                <a:avLst/>
              </a:prstGeom>
              <a:noFill/>
              <a:ln>
                <a:noFill/>
              </a:ln>
            </p:spPr>
            <p:txBody>
              <a:bodyPr wrap="square" rtlCol="0" anchor="ctr">
                <a:spAutoFit/>
              </a:bodyPr>
              <a:lstStyle/>
              <a:p>
                <a:pPr algn="ctr"/>
                <a:r>
                  <a:rPr lang="en-US" altLang="ko-KR" sz="3600" b="1" dirty="0" smtClean="0">
                    <a:solidFill>
                      <a:schemeClr val="accent3"/>
                    </a:solidFill>
                    <a:cs typeface="Arial" pitchFamily="34" charset="0"/>
                  </a:rPr>
                  <a:t>4</a:t>
                </a:r>
                <a:endParaRPr lang="ko-KR" altLang="en-US" sz="3600" b="1" dirty="0">
                  <a:solidFill>
                    <a:schemeClr val="accent3"/>
                  </a:solidFill>
                  <a:cs typeface="Arial" pitchFamily="34" charset="0"/>
                </a:endParaRPr>
              </a:p>
            </p:txBody>
          </p:sp>
          <p:sp>
            <p:nvSpPr>
              <p:cNvPr id="204" name="TextBox 203">
                <a:extLst>
                  <a:ext uri="{FF2B5EF4-FFF2-40B4-BE49-F238E27FC236}">
                    <a16:creationId xmlns:a16="http://schemas.microsoft.com/office/drawing/2014/main" id="{2A33C5FD-8EAB-49CE-9593-E74413EDE739}"/>
                  </a:ext>
                </a:extLst>
              </p:cNvPr>
              <p:cNvSpPr txBox="1"/>
              <p:nvPr/>
            </p:nvSpPr>
            <p:spPr>
              <a:xfrm>
                <a:off x="7622762" y="1873337"/>
                <a:ext cx="3497683" cy="1809755"/>
              </a:xfrm>
              <a:prstGeom prst="rect">
                <a:avLst/>
              </a:prstGeom>
              <a:solidFill>
                <a:srgbClr val="FFC000"/>
              </a:solidFill>
              <a:ln>
                <a:noFill/>
              </a:ln>
            </p:spPr>
            <p:txBody>
              <a:bodyPr wrap="square" rtlCol="0">
                <a:spAutoFit/>
              </a:bodyPr>
              <a:lstStyle/>
              <a:p>
                <a:r>
                  <a:rPr lang="en-GB" sz="1400" dirty="0">
                    <a:solidFill>
                      <a:schemeClr val="bg1"/>
                    </a:solidFill>
                  </a:rPr>
                  <a:t>Only 29% of surveyed </a:t>
                </a:r>
                <a:r>
                  <a:rPr lang="en-GB" sz="1400" dirty="0" err="1">
                    <a:solidFill>
                      <a:schemeClr val="bg1"/>
                    </a:solidFill>
                  </a:rPr>
                  <a:t>CSOs</a:t>
                </a:r>
                <a:r>
                  <a:rPr lang="en-GB" sz="1400" dirty="0">
                    <a:solidFill>
                      <a:schemeClr val="bg1"/>
                    </a:solidFill>
                  </a:rPr>
                  <a:t> are self –</a:t>
                </a:r>
                <a:r>
                  <a:rPr lang="en-GB" sz="1400" dirty="0" smtClean="0">
                    <a:solidFill>
                      <a:schemeClr val="bg1"/>
                    </a:solidFill>
                  </a:rPr>
                  <a:t>financed</a:t>
                </a:r>
                <a:r>
                  <a:rPr lang="en-GB" sz="1400" dirty="0">
                    <a:solidFill>
                      <a:schemeClr val="bg1"/>
                    </a:solidFill>
                  </a:rPr>
                  <a:t> </a:t>
                </a:r>
                <a:r>
                  <a:rPr lang="en-GB" sz="1400" dirty="0" smtClean="0">
                    <a:solidFill>
                      <a:schemeClr val="bg1"/>
                    </a:solidFill>
                  </a:rPr>
                  <a:t>through </a:t>
                </a:r>
                <a:r>
                  <a:rPr lang="en-GB" sz="1400" dirty="0">
                    <a:solidFill>
                      <a:schemeClr val="bg1"/>
                    </a:solidFill>
                  </a:rPr>
                  <a:t>service provision as an alternative form of revenue </a:t>
                </a:r>
                <a:r>
                  <a:rPr lang="en-GB" sz="1400" dirty="0" smtClean="0">
                    <a:solidFill>
                      <a:schemeClr val="bg1"/>
                    </a:solidFill>
                  </a:rPr>
                  <a:t>generation </a:t>
                </a:r>
                <a:r>
                  <a:rPr lang="en-GB" sz="1400" dirty="0">
                    <a:solidFill>
                      <a:schemeClr val="bg1"/>
                    </a:solidFill>
                  </a:rPr>
                  <a:t>vocational training and agricultural expertise, </a:t>
                </a:r>
                <a:r>
                  <a:rPr lang="en-GB" sz="1400" dirty="0" smtClean="0">
                    <a:solidFill>
                      <a:schemeClr val="bg1"/>
                    </a:solidFill>
                  </a:rPr>
                  <a:t>usually </a:t>
                </a:r>
                <a:r>
                  <a:rPr lang="en-GB" sz="1400" dirty="0">
                    <a:solidFill>
                      <a:schemeClr val="bg1"/>
                    </a:solidFill>
                  </a:rPr>
                  <a:t>offered at below-market prices</a:t>
                </a:r>
                <a:endParaRPr lang="ko-KR" altLang="en-US" sz="1400" dirty="0">
                  <a:solidFill>
                    <a:schemeClr val="bg1"/>
                  </a:solidFill>
                  <a:cs typeface="Arial" pitchFamily="34" charset="0"/>
                </a:endParaRPr>
              </a:p>
            </p:txBody>
          </p:sp>
          <p:sp>
            <p:nvSpPr>
              <p:cNvPr id="205" name="TextBox 204">
                <a:extLst>
                  <a:ext uri="{FF2B5EF4-FFF2-40B4-BE49-F238E27FC236}">
                    <a16:creationId xmlns:a16="http://schemas.microsoft.com/office/drawing/2014/main" id="{B44CE1CB-7B18-4D49-A7A1-653C592A9FC9}"/>
                  </a:ext>
                </a:extLst>
              </p:cNvPr>
              <p:cNvSpPr txBox="1"/>
              <p:nvPr/>
            </p:nvSpPr>
            <p:spPr>
              <a:xfrm>
                <a:off x="8434939" y="4200108"/>
                <a:ext cx="2948587" cy="850036"/>
              </a:xfrm>
              <a:prstGeom prst="rect">
                <a:avLst/>
              </a:prstGeom>
              <a:solidFill>
                <a:schemeClr val="bg1">
                  <a:lumMod val="65000"/>
                </a:schemeClr>
              </a:solidFill>
              <a:ln>
                <a:noFill/>
              </a:ln>
            </p:spPr>
            <p:txBody>
              <a:bodyPr wrap="square" rtlCol="0">
                <a:spAutoFit/>
              </a:bodyPr>
              <a:lstStyle/>
              <a:p>
                <a:r>
                  <a:rPr lang="en-US" altLang="ko-KR" sz="1400" dirty="0" smtClean="0">
                    <a:solidFill>
                      <a:schemeClr val="bg1"/>
                    </a:solidFill>
                    <a:cs typeface="Arial" pitchFamily="34" charset="0"/>
                  </a:rPr>
                  <a:t>Government funding continue to be very low especially for locally based </a:t>
                </a:r>
                <a:r>
                  <a:rPr lang="en-US" altLang="ko-KR" sz="1400" dirty="0" err="1" smtClean="0">
                    <a:solidFill>
                      <a:schemeClr val="bg1"/>
                    </a:solidFill>
                    <a:cs typeface="Arial" pitchFamily="34" charset="0"/>
                  </a:rPr>
                  <a:t>CSOs</a:t>
                </a:r>
                <a:endParaRPr lang="ko-KR" altLang="en-US" sz="1400" dirty="0">
                  <a:solidFill>
                    <a:schemeClr val="bg1"/>
                  </a:solidFill>
                  <a:cs typeface="Arial" pitchFamily="34" charset="0"/>
                </a:endParaRPr>
              </a:p>
            </p:txBody>
          </p:sp>
          <p:sp>
            <p:nvSpPr>
              <p:cNvPr id="206" name="TextBox 205">
                <a:extLst>
                  <a:ext uri="{FF2B5EF4-FFF2-40B4-BE49-F238E27FC236}">
                    <a16:creationId xmlns:a16="http://schemas.microsoft.com/office/drawing/2014/main" id="{2294B4A6-B88E-48ED-BCD9-DAD7399111BD}"/>
                  </a:ext>
                </a:extLst>
              </p:cNvPr>
              <p:cNvSpPr txBox="1"/>
              <p:nvPr/>
            </p:nvSpPr>
            <p:spPr>
              <a:xfrm>
                <a:off x="803310" y="2222607"/>
                <a:ext cx="2971886" cy="1425868"/>
              </a:xfrm>
              <a:prstGeom prst="rect">
                <a:avLst/>
              </a:prstGeom>
              <a:solidFill>
                <a:schemeClr val="accent1">
                  <a:lumMod val="75000"/>
                </a:schemeClr>
              </a:solidFill>
              <a:ln>
                <a:noFill/>
              </a:ln>
            </p:spPr>
            <p:txBody>
              <a:bodyPr wrap="square" rtlCol="0">
                <a:spAutoFit/>
              </a:bodyPr>
              <a:lstStyle/>
              <a:p>
                <a:pPr algn="r"/>
                <a:r>
                  <a:rPr lang="en-GB" sz="1400" dirty="0">
                    <a:solidFill>
                      <a:schemeClr val="bg1"/>
                    </a:solidFill>
                  </a:rPr>
                  <a:t>Albanian </a:t>
                </a:r>
                <a:r>
                  <a:rPr lang="en-GB" sz="1400" dirty="0" err="1">
                    <a:solidFill>
                      <a:schemeClr val="bg1"/>
                    </a:solidFill>
                  </a:rPr>
                  <a:t>CSOs</a:t>
                </a:r>
                <a:r>
                  <a:rPr lang="en-GB" sz="1400" dirty="0">
                    <a:solidFill>
                      <a:schemeClr val="bg1"/>
                    </a:solidFill>
                  </a:rPr>
                  <a:t> lack the organizational capacities and resources needed to raise donations through fundraising activities</a:t>
                </a:r>
                <a:r>
                  <a:rPr lang="en-US" altLang="ko-KR" sz="1101" dirty="0" smtClean="0">
                    <a:solidFill>
                      <a:schemeClr val="bg1"/>
                    </a:solidFill>
                    <a:cs typeface="Arial" pitchFamily="34" charset="0"/>
                  </a:rPr>
                  <a:t>. </a:t>
                </a:r>
                <a:endParaRPr lang="ko-KR" altLang="en-US" sz="1101" dirty="0">
                  <a:solidFill>
                    <a:schemeClr val="bg1"/>
                  </a:solidFill>
                  <a:cs typeface="Arial" pitchFamily="34" charset="0"/>
                </a:endParaRPr>
              </a:p>
            </p:txBody>
          </p:sp>
          <p:sp>
            <p:nvSpPr>
              <p:cNvPr id="207" name="TextBox 206">
                <a:extLst>
                  <a:ext uri="{FF2B5EF4-FFF2-40B4-BE49-F238E27FC236}">
                    <a16:creationId xmlns:a16="http://schemas.microsoft.com/office/drawing/2014/main" id="{0719E51F-FBEC-41EE-8BD5-C77A18800858}"/>
                  </a:ext>
                </a:extLst>
              </p:cNvPr>
              <p:cNvSpPr txBox="1"/>
              <p:nvPr/>
            </p:nvSpPr>
            <p:spPr>
              <a:xfrm>
                <a:off x="803308" y="4396087"/>
                <a:ext cx="3804752" cy="1809755"/>
              </a:xfrm>
              <a:prstGeom prst="rect">
                <a:avLst/>
              </a:prstGeom>
              <a:solidFill>
                <a:schemeClr val="accent2">
                  <a:lumMod val="75000"/>
                </a:schemeClr>
              </a:solidFill>
              <a:ln>
                <a:noFill/>
              </a:ln>
            </p:spPr>
            <p:txBody>
              <a:bodyPr wrap="square" rtlCol="0">
                <a:spAutoFit/>
              </a:bodyPr>
              <a:lstStyle/>
              <a:p>
                <a:pPr algn="r"/>
                <a:r>
                  <a:rPr lang="en-GB" sz="1400" dirty="0">
                    <a:solidFill>
                      <a:schemeClr val="bg1"/>
                    </a:solidFill>
                  </a:rPr>
                  <a:t>Regarding alternative forms of </a:t>
                </a:r>
                <a:r>
                  <a:rPr lang="en-GB" sz="1400" dirty="0" smtClean="0">
                    <a:solidFill>
                      <a:schemeClr val="bg1"/>
                    </a:solidFill>
                  </a:rPr>
                  <a:t>revenues such as social enterprises </a:t>
                </a:r>
                <a:r>
                  <a:rPr lang="en-GB" sz="1400" dirty="0" err="1">
                    <a:solidFill>
                      <a:schemeClr val="bg1"/>
                    </a:solidFill>
                  </a:rPr>
                  <a:t>CSOs</a:t>
                </a:r>
                <a:r>
                  <a:rPr lang="en-GB" sz="1400" dirty="0">
                    <a:solidFill>
                      <a:schemeClr val="bg1"/>
                    </a:solidFill>
                  </a:rPr>
                  <a:t> were increasingly concerned about their treatment by tax authorities, local governments, and banks, which do not differentiate between non-profit and for-profit entities</a:t>
                </a:r>
                <a:r>
                  <a:rPr lang="en-US" altLang="ko-KR" sz="1400" dirty="0" smtClean="0">
                    <a:solidFill>
                      <a:schemeClr val="bg1"/>
                    </a:solidFill>
                    <a:cs typeface="Arial" pitchFamily="34" charset="0"/>
                  </a:rPr>
                  <a:t>.  </a:t>
                </a:r>
                <a:endParaRPr lang="ko-KR" altLang="en-US" sz="1400" dirty="0">
                  <a:solidFill>
                    <a:schemeClr val="bg1"/>
                  </a:solidFill>
                  <a:cs typeface="Arial" pitchFamily="34" charset="0"/>
                </a:endParaRPr>
              </a:p>
            </p:txBody>
          </p:sp>
        </p:grpSp>
        <p:sp>
          <p:nvSpPr>
            <p:cNvPr id="199" name="TextBox 198">
              <a:extLst>
                <a:ext uri="{FF2B5EF4-FFF2-40B4-BE49-F238E27FC236}">
                  <a16:creationId xmlns:a16="http://schemas.microsoft.com/office/drawing/2014/main" id="{0924C518-8F55-4F92-9C78-451A0CF0E450}"/>
                </a:ext>
              </a:extLst>
            </p:cNvPr>
            <p:cNvSpPr txBox="1"/>
            <p:nvPr/>
          </p:nvSpPr>
          <p:spPr>
            <a:xfrm>
              <a:off x="7798599" y="1176180"/>
              <a:ext cx="537879" cy="646331"/>
            </a:xfrm>
            <a:prstGeom prst="rect">
              <a:avLst/>
            </a:prstGeom>
            <a:noFill/>
            <a:ln>
              <a:noFill/>
            </a:ln>
          </p:spPr>
          <p:txBody>
            <a:bodyPr wrap="square" rtlCol="0" anchor="ctr">
              <a:spAutoFit/>
            </a:bodyPr>
            <a:lstStyle/>
            <a:p>
              <a:pPr algn="ctr"/>
              <a:r>
                <a:rPr lang="en-US" altLang="ko-KR" sz="3600" b="1" dirty="0" smtClean="0">
                  <a:solidFill>
                    <a:srgbClr val="FFC000"/>
                  </a:solidFill>
                  <a:cs typeface="Arial" pitchFamily="34" charset="0"/>
                </a:rPr>
                <a:t>2</a:t>
              </a:r>
              <a:endParaRPr lang="ko-KR" altLang="en-US" sz="3600" b="1" dirty="0">
                <a:solidFill>
                  <a:srgbClr val="FFC000"/>
                </a:solidFill>
                <a:cs typeface="Arial" pitchFamily="34" charset="0"/>
              </a:endParaRPr>
            </a:p>
          </p:txBody>
        </p:sp>
      </p:grpSp>
    </p:spTree>
    <p:extLst>
      <p:ext uri="{BB962C8B-B14F-4D97-AF65-F5344CB8AC3E}">
        <p14:creationId xmlns:p14="http://schemas.microsoft.com/office/powerpoint/2010/main" val="2503697422"/>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8"/>
                                        </p:tgtEl>
                                        <p:attrNameLst>
                                          <p:attrName>style.visibility</p:attrName>
                                        </p:attrNameLst>
                                      </p:cBhvr>
                                      <p:to>
                                        <p:strVal val="visible"/>
                                      </p:to>
                                    </p:set>
                                    <p:animEffect transition="in" filter="fade">
                                      <p:cBhvr>
                                        <p:cTn id="14" dur="1000"/>
                                        <p:tgtEl>
                                          <p:spTgt spid="168"/>
                                        </p:tgtEl>
                                      </p:cBhvr>
                                    </p:animEffect>
                                    <p:anim calcmode="lin" valueType="num">
                                      <p:cBhvr>
                                        <p:cTn id="15" dur="1000" fill="hold"/>
                                        <p:tgtEl>
                                          <p:spTgt spid="168"/>
                                        </p:tgtEl>
                                        <p:attrNameLst>
                                          <p:attrName>ppt_x</p:attrName>
                                        </p:attrNameLst>
                                      </p:cBhvr>
                                      <p:tavLst>
                                        <p:tav tm="0">
                                          <p:val>
                                            <p:strVal val="#ppt_x"/>
                                          </p:val>
                                        </p:tav>
                                        <p:tav tm="100000">
                                          <p:val>
                                            <p:strVal val="#ppt_x"/>
                                          </p:val>
                                        </p:tav>
                                      </p:tavLst>
                                    </p:anim>
                                    <p:anim calcmode="lin" valueType="num">
                                      <p:cBhvr>
                                        <p:cTn id="16" dur="1000" fill="hold"/>
                                        <p:tgtEl>
                                          <p:spTgt spid="16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fade">
                                      <p:cBhvr>
                                        <p:cTn id="19" dur="1000"/>
                                        <p:tgtEl>
                                          <p:spTgt spid="140"/>
                                        </p:tgtEl>
                                      </p:cBhvr>
                                    </p:animEffect>
                                    <p:anim calcmode="lin" valueType="num">
                                      <p:cBhvr>
                                        <p:cTn id="20" dur="1000" fill="hold"/>
                                        <p:tgtEl>
                                          <p:spTgt spid="140"/>
                                        </p:tgtEl>
                                        <p:attrNameLst>
                                          <p:attrName>ppt_x</p:attrName>
                                        </p:attrNameLst>
                                      </p:cBhvr>
                                      <p:tavLst>
                                        <p:tav tm="0">
                                          <p:val>
                                            <p:strVal val="#ppt_x"/>
                                          </p:val>
                                        </p:tav>
                                        <p:tav tm="100000">
                                          <p:val>
                                            <p:strVal val="#ppt_x"/>
                                          </p:val>
                                        </p:tav>
                                      </p:tavLst>
                                    </p:anim>
                                    <p:anim calcmode="lin" valueType="num">
                                      <p:cBhvr>
                                        <p:cTn id="21" dur="1000" fill="hold"/>
                                        <p:tgtEl>
                                          <p:spTgt spid="14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1000"/>
                                        <p:tgtEl>
                                          <p:spTgt spid="158"/>
                                        </p:tgtEl>
                                      </p:cBhvr>
                                    </p:animEffect>
                                    <p:anim calcmode="lin" valueType="num">
                                      <p:cBhvr>
                                        <p:cTn id="25" dur="1000" fill="hold"/>
                                        <p:tgtEl>
                                          <p:spTgt spid="158"/>
                                        </p:tgtEl>
                                        <p:attrNameLst>
                                          <p:attrName>ppt_x</p:attrName>
                                        </p:attrNameLst>
                                      </p:cBhvr>
                                      <p:tavLst>
                                        <p:tav tm="0">
                                          <p:val>
                                            <p:strVal val="#ppt_x"/>
                                          </p:val>
                                        </p:tav>
                                        <p:tav tm="100000">
                                          <p:val>
                                            <p:strVal val="#ppt_x"/>
                                          </p:val>
                                        </p:tav>
                                      </p:tavLst>
                                    </p:anim>
                                    <p:anim calcmode="lin" valueType="num">
                                      <p:cBhvr>
                                        <p:cTn id="26" dur="1000" fill="hold"/>
                                        <p:tgtEl>
                                          <p:spTgt spid="15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9"/>
                                        </p:tgtEl>
                                        <p:attrNameLst>
                                          <p:attrName>style.visibility</p:attrName>
                                        </p:attrNameLst>
                                      </p:cBhvr>
                                      <p:to>
                                        <p:strVal val="visible"/>
                                      </p:to>
                                    </p:set>
                                    <p:animEffect transition="in" filter="fade">
                                      <p:cBhvr>
                                        <p:cTn id="29" dur="1000"/>
                                        <p:tgtEl>
                                          <p:spTgt spid="149"/>
                                        </p:tgtEl>
                                      </p:cBhvr>
                                    </p:animEffect>
                                    <p:anim calcmode="lin" valueType="num">
                                      <p:cBhvr>
                                        <p:cTn id="30" dur="1000" fill="hold"/>
                                        <p:tgtEl>
                                          <p:spTgt spid="149"/>
                                        </p:tgtEl>
                                        <p:attrNameLst>
                                          <p:attrName>ppt_x</p:attrName>
                                        </p:attrNameLst>
                                      </p:cBhvr>
                                      <p:tavLst>
                                        <p:tav tm="0">
                                          <p:val>
                                            <p:strVal val="#ppt_x"/>
                                          </p:val>
                                        </p:tav>
                                        <p:tav tm="100000">
                                          <p:val>
                                            <p:strVal val="#ppt_x"/>
                                          </p:val>
                                        </p:tav>
                                      </p:tavLst>
                                    </p:anim>
                                    <p:anim calcmode="lin" valueType="num">
                                      <p:cBhvr>
                                        <p:cTn id="31"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childTnLst>
                                    <p:animEffect transition="out" filter="fade">
                                      <p:cBhvr>
                                        <p:cTn id="35" dur="1000"/>
                                        <p:tgtEl>
                                          <p:spTgt spid="168"/>
                                        </p:tgtEl>
                                      </p:cBhvr>
                                    </p:animEffect>
                                    <p:anim calcmode="lin" valueType="num">
                                      <p:cBhvr>
                                        <p:cTn id="36" dur="1000"/>
                                        <p:tgtEl>
                                          <p:spTgt spid="168"/>
                                        </p:tgtEl>
                                        <p:attrNameLst>
                                          <p:attrName>ppt_x</p:attrName>
                                        </p:attrNameLst>
                                      </p:cBhvr>
                                      <p:tavLst>
                                        <p:tav tm="0">
                                          <p:val>
                                            <p:strVal val="ppt_x"/>
                                          </p:val>
                                        </p:tav>
                                        <p:tav tm="100000">
                                          <p:val>
                                            <p:strVal val="ppt_x"/>
                                          </p:val>
                                        </p:tav>
                                      </p:tavLst>
                                    </p:anim>
                                    <p:anim calcmode="lin" valueType="num">
                                      <p:cBhvr>
                                        <p:cTn id="37" dur="1000"/>
                                        <p:tgtEl>
                                          <p:spTgt spid="168"/>
                                        </p:tgtEl>
                                        <p:attrNameLst>
                                          <p:attrName>ppt_y</p:attrName>
                                        </p:attrNameLst>
                                      </p:cBhvr>
                                      <p:tavLst>
                                        <p:tav tm="0">
                                          <p:val>
                                            <p:strVal val="ppt_y"/>
                                          </p:val>
                                        </p:tav>
                                        <p:tav tm="100000">
                                          <p:val>
                                            <p:strVal val="ppt_y+.1"/>
                                          </p:val>
                                        </p:tav>
                                      </p:tavLst>
                                    </p:anim>
                                    <p:set>
                                      <p:cBhvr>
                                        <p:cTn id="38" dur="1" fill="hold">
                                          <p:stCondLst>
                                            <p:cond delay="999"/>
                                          </p:stCondLst>
                                        </p:cTn>
                                        <p:tgtEl>
                                          <p:spTgt spid="168"/>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140"/>
                                        </p:tgtEl>
                                      </p:cBhvr>
                                    </p:animEffect>
                                    <p:anim calcmode="lin" valueType="num">
                                      <p:cBhvr>
                                        <p:cTn id="41" dur="1000"/>
                                        <p:tgtEl>
                                          <p:spTgt spid="140"/>
                                        </p:tgtEl>
                                        <p:attrNameLst>
                                          <p:attrName>ppt_x</p:attrName>
                                        </p:attrNameLst>
                                      </p:cBhvr>
                                      <p:tavLst>
                                        <p:tav tm="0">
                                          <p:val>
                                            <p:strVal val="ppt_x"/>
                                          </p:val>
                                        </p:tav>
                                        <p:tav tm="100000">
                                          <p:val>
                                            <p:strVal val="ppt_x"/>
                                          </p:val>
                                        </p:tav>
                                      </p:tavLst>
                                    </p:anim>
                                    <p:anim calcmode="lin" valueType="num">
                                      <p:cBhvr>
                                        <p:cTn id="42" dur="1000"/>
                                        <p:tgtEl>
                                          <p:spTgt spid="140"/>
                                        </p:tgtEl>
                                        <p:attrNameLst>
                                          <p:attrName>ppt_y</p:attrName>
                                        </p:attrNameLst>
                                      </p:cBhvr>
                                      <p:tavLst>
                                        <p:tav tm="0">
                                          <p:val>
                                            <p:strVal val="ppt_y"/>
                                          </p:val>
                                        </p:tav>
                                        <p:tav tm="100000">
                                          <p:val>
                                            <p:strVal val="ppt_y+.1"/>
                                          </p:val>
                                        </p:tav>
                                      </p:tavLst>
                                    </p:anim>
                                    <p:set>
                                      <p:cBhvr>
                                        <p:cTn id="43" dur="1" fill="hold">
                                          <p:stCondLst>
                                            <p:cond delay="999"/>
                                          </p:stCondLst>
                                        </p:cTn>
                                        <p:tgtEl>
                                          <p:spTgt spid="140"/>
                                        </p:tgtEl>
                                        <p:attrNameLst>
                                          <p:attrName>style.visibility</p:attrName>
                                        </p:attrNameLst>
                                      </p:cBhvr>
                                      <p:to>
                                        <p:strVal val="hidden"/>
                                      </p:to>
                                    </p:set>
                                  </p:childTnLst>
                                </p:cTn>
                              </p:par>
                              <p:par>
                                <p:cTn id="44" presetID="42" presetClass="exit" presetSubtype="0" fill="hold" nodeType="withEffect">
                                  <p:stCondLst>
                                    <p:cond delay="0"/>
                                  </p:stCondLst>
                                  <p:childTnLst>
                                    <p:animEffect transition="out" filter="fade">
                                      <p:cBhvr>
                                        <p:cTn id="45" dur="1000"/>
                                        <p:tgtEl>
                                          <p:spTgt spid="158"/>
                                        </p:tgtEl>
                                      </p:cBhvr>
                                    </p:animEffect>
                                    <p:anim calcmode="lin" valueType="num">
                                      <p:cBhvr>
                                        <p:cTn id="46" dur="1000"/>
                                        <p:tgtEl>
                                          <p:spTgt spid="158"/>
                                        </p:tgtEl>
                                        <p:attrNameLst>
                                          <p:attrName>ppt_x</p:attrName>
                                        </p:attrNameLst>
                                      </p:cBhvr>
                                      <p:tavLst>
                                        <p:tav tm="0">
                                          <p:val>
                                            <p:strVal val="ppt_x"/>
                                          </p:val>
                                        </p:tav>
                                        <p:tav tm="100000">
                                          <p:val>
                                            <p:strVal val="ppt_x"/>
                                          </p:val>
                                        </p:tav>
                                      </p:tavLst>
                                    </p:anim>
                                    <p:anim calcmode="lin" valueType="num">
                                      <p:cBhvr>
                                        <p:cTn id="47" dur="1000"/>
                                        <p:tgtEl>
                                          <p:spTgt spid="158"/>
                                        </p:tgtEl>
                                        <p:attrNameLst>
                                          <p:attrName>ppt_y</p:attrName>
                                        </p:attrNameLst>
                                      </p:cBhvr>
                                      <p:tavLst>
                                        <p:tav tm="0">
                                          <p:val>
                                            <p:strVal val="ppt_y"/>
                                          </p:val>
                                        </p:tav>
                                        <p:tav tm="100000">
                                          <p:val>
                                            <p:strVal val="ppt_y+.1"/>
                                          </p:val>
                                        </p:tav>
                                      </p:tavLst>
                                    </p:anim>
                                    <p:set>
                                      <p:cBhvr>
                                        <p:cTn id="48" dur="1" fill="hold">
                                          <p:stCondLst>
                                            <p:cond delay="999"/>
                                          </p:stCondLst>
                                        </p:cTn>
                                        <p:tgtEl>
                                          <p:spTgt spid="158"/>
                                        </p:tgtEl>
                                        <p:attrNameLst>
                                          <p:attrName>style.visibility</p:attrName>
                                        </p:attrNameLst>
                                      </p:cBhvr>
                                      <p:to>
                                        <p:strVal val="hidden"/>
                                      </p:to>
                                    </p:set>
                                  </p:childTnLst>
                                </p:cTn>
                              </p:par>
                              <p:par>
                                <p:cTn id="49" presetID="42" presetClass="exit" presetSubtype="0" fill="hold" nodeType="withEffect">
                                  <p:stCondLst>
                                    <p:cond delay="0"/>
                                  </p:stCondLst>
                                  <p:childTnLst>
                                    <p:animEffect transition="out" filter="fade">
                                      <p:cBhvr>
                                        <p:cTn id="50" dur="1000"/>
                                        <p:tgtEl>
                                          <p:spTgt spid="149"/>
                                        </p:tgtEl>
                                      </p:cBhvr>
                                    </p:animEffect>
                                    <p:anim calcmode="lin" valueType="num">
                                      <p:cBhvr>
                                        <p:cTn id="51" dur="1000"/>
                                        <p:tgtEl>
                                          <p:spTgt spid="149"/>
                                        </p:tgtEl>
                                        <p:attrNameLst>
                                          <p:attrName>ppt_x</p:attrName>
                                        </p:attrNameLst>
                                      </p:cBhvr>
                                      <p:tavLst>
                                        <p:tav tm="0">
                                          <p:val>
                                            <p:strVal val="ppt_x"/>
                                          </p:val>
                                        </p:tav>
                                        <p:tav tm="100000">
                                          <p:val>
                                            <p:strVal val="ppt_x"/>
                                          </p:val>
                                        </p:tav>
                                      </p:tavLst>
                                    </p:anim>
                                    <p:anim calcmode="lin" valueType="num">
                                      <p:cBhvr>
                                        <p:cTn id="52" dur="1000"/>
                                        <p:tgtEl>
                                          <p:spTgt spid="149"/>
                                        </p:tgtEl>
                                        <p:attrNameLst>
                                          <p:attrName>ppt_y</p:attrName>
                                        </p:attrNameLst>
                                      </p:cBhvr>
                                      <p:tavLst>
                                        <p:tav tm="0">
                                          <p:val>
                                            <p:strVal val="ppt_y"/>
                                          </p:val>
                                        </p:tav>
                                        <p:tav tm="100000">
                                          <p:val>
                                            <p:strVal val="ppt_y+.1"/>
                                          </p:val>
                                        </p:tav>
                                      </p:tavLst>
                                    </p:anim>
                                    <p:set>
                                      <p:cBhvr>
                                        <p:cTn id="53" dur="1" fill="hold">
                                          <p:stCondLst>
                                            <p:cond delay="999"/>
                                          </p:stCondLst>
                                        </p:cTn>
                                        <p:tgtEl>
                                          <p:spTgt spid="14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97"/>
                                        </p:tgtEl>
                                        <p:attrNameLst>
                                          <p:attrName>style.visibility</p:attrName>
                                        </p:attrNameLst>
                                      </p:cBhvr>
                                      <p:to>
                                        <p:strVal val="visible"/>
                                      </p:to>
                                    </p:set>
                                    <p:animEffect transition="in" filter="fade">
                                      <p:cBhvr>
                                        <p:cTn id="58" dur="1000"/>
                                        <p:tgtEl>
                                          <p:spTgt spid="197"/>
                                        </p:tgtEl>
                                      </p:cBhvr>
                                    </p:animEffect>
                                    <p:anim calcmode="lin" valueType="num">
                                      <p:cBhvr>
                                        <p:cTn id="59" dur="1000" fill="hold"/>
                                        <p:tgtEl>
                                          <p:spTgt spid="197"/>
                                        </p:tgtEl>
                                        <p:attrNameLst>
                                          <p:attrName>ppt_x</p:attrName>
                                        </p:attrNameLst>
                                      </p:cBhvr>
                                      <p:tavLst>
                                        <p:tav tm="0">
                                          <p:val>
                                            <p:strVal val="#ppt_x"/>
                                          </p:val>
                                        </p:tav>
                                        <p:tav tm="100000">
                                          <p:val>
                                            <p:strVal val="#ppt_x"/>
                                          </p:val>
                                        </p:tav>
                                      </p:tavLst>
                                    </p:anim>
                                    <p:anim calcmode="lin" valueType="num">
                                      <p:cBhvr>
                                        <p:cTn id="60" dur="1000" fill="hold"/>
                                        <p:tgtEl>
                                          <p:spTgt spid="19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nodeType="clickEffect">
                                  <p:stCondLst>
                                    <p:cond delay="0"/>
                                  </p:stCondLst>
                                  <p:childTnLst>
                                    <p:animEffect transition="out" filter="fade">
                                      <p:cBhvr>
                                        <p:cTn id="64" dur="1000"/>
                                        <p:tgtEl>
                                          <p:spTgt spid="197"/>
                                        </p:tgtEl>
                                      </p:cBhvr>
                                    </p:animEffect>
                                    <p:anim calcmode="lin" valueType="num">
                                      <p:cBhvr>
                                        <p:cTn id="65" dur="1000"/>
                                        <p:tgtEl>
                                          <p:spTgt spid="197"/>
                                        </p:tgtEl>
                                        <p:attrNameLst>
                                          <p:attrName>ppt_x</p:attrName>
                                        </p:attrNameLst>
                                      </p:cBhvr>
                                      <p:tavLst>
                                        <p:tav tm="0">
                                          <p:val>
                                            <p:strVal val="ppt_x"/>
                                          </p:val>
                                        </p:tav>
                                        <p:tav tm="100000">
                                          <p:val>
                                            <p:strVal val="ppt_x"/>
                                          </p:val>
                                        </p:tav>
                                      </p:tavLst>
                                    </p:anim>
                                    <p:anim calcmode="lin" valueType="num">
                                      <p:cBhvr>
                                        <p:cTn id="66" dur="1000"/>
                                        <p:tgtEl>
                                          <p:spTgt spid="197"/>
                                        </p:tgtEl>
                                        <p:attrNameLst>
                                          <p:attrName>ppt_y</p:attrName>
                                        </p:attrNameLst>
                                      </p:cBhvr>
                                      <p:tavLst>
                                        <p:tav tm="0">
                                          <p:val>
                                            <p:strVal val="ppt_y"/>
                                          </p:val>
                                        </p:tav>
                                        <p:tav tm="100000">
                                          <p:val>
                                            <p:strVal val="ppt_y+.1"/>
                                          </p:val>
                                        </p:tav>
                                      </p:tavLst>
                                    </p:anim>
                                    <p:set>
                                      <p:cBhvr>
                                        <p:cTn id="67" dur="1" fill="hold">
                                          <p:stCondLst>
                                            <p:cond delay="999"/>
                                          </p:stCondLst>
                                        </p:cTn>
                                        <p:tgtEl>
                                          <p:spTgt spid="1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8" grpId="0">
        <p:bldAsOne/>
      </p:bldGraphic>
      <p:bldGraphic spid="168"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11163805" y="2337441"/>
            <a:ext cx="1028194" cy="2360918"/>
            <a:chOff x="11163805" y="2337441"/>
            <a:chExt cx="1028194" cy="2360918"/>
          </a:xfrm>
        </p:grpSpPr>
        <p:sp>
          <p:nvSpPr>
            <p:cNvPr id="112" name="Freeform: Shape 34">
              <a:extLst>
                <a:ext uri="{FF2B5EF4-FFF2-40B4-BE49-F238E27FC236}">
                  <a16:creationId xmlns:a16="http://schemas.microsoft.com/office/drawing/2014/main" id="{A97C14D5-0388-44F5-AD76-F8BBAF179CD6}"/>
                </a:ext>
              </a:extLst>
            </p:cNvPr>
            <p:cNvSpPr/>
            <p:nvPr/>
          </p:nvSpPr>
          <p:spPr>
            <a:xfrm>
              <a:off x="11163805" y="2337441"/>
              <a:ext cx="1028194"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2151F346-69C6-4F86-BC1F-C57BA2384CC6}"/>
                </a:ext>
              </a:extLst>
            </p:cNvPr>
            <p:cNvSpPr txBox="1"/>
            <p:nvPr/>
          </p:nvSpPr>
          <p:spPr>
            <a:xfrm rot="16200000">
              <a:off x="10835740" y="3324455"/>
              <a:ext cx="2143748" cy="400110"/>
            </a:xfrm>
            <a:prstGeom prst="rect">
              <a:avLst/>
            </a:prstGeom>
            <a:noFill/>
          </p:spPr>
          <p:txBody>
            <a:bodyPr wrap="square" rtlCol="0">
              <a:spAutoFit/>
            </a:bodyPr>
            <a:lstStyle/>
            <a:p>
              <a:pPr algn="ctr"/>
              <a:r>
                <a:rPr lang="en-US" sz="2000" b="1" dirty="0">
                  <a:solidFill>
                    <a:srgbClr val="F0EEF0"/>
                  </a:solidFill>
                  <a:latin typeface="Tw Cen MT" panose="020B0602020104020603" pitchFamily="34" charset="0"/>
                </a:rPr>
                <a:t>Introduction</a:t>
              </a:r>
            </a:p>
          </p:txBody>
        </p:sp>
      </p:grpSp>
      <p:grpSp>
        <p:nvGrpSpPr>
          <p:cNvPr id="38" name="Group 37">
            <a:extLst>
              <a:ext uri="{FF2B5EF4-FFF2-40B4-BE49-F238E27FC236}">
                <a16:creationId xmlns:a16="http://schemas.microsoft.com/office/drawing/2014/main" id="{63E93C38-ECA5-4094-81E9-196A3BD19EBD}"/>
              </a:ext>
            </a:extLst>
          </p:cNvPr>
          <p:cNvGrpSpPr/>
          <p:nvPr/>
        </p:nvGrpSpPr>
        <p:grpSpPr>
          <a:xfrm>
            <a:off x="1767840" y="-2"/>
            <a:ext cx="9906449" cy="6858000"/>
            <a:chOff x="213096" y="0"/>
            <a:chExt cx="11447501" cy="6858000"/>
          </a:xfrm>
        </p:grpSpPr>
        <p:sp>
          <p:nvSpPr>
            <p:cNvPr id="39" name="Rectangle 38">
              <a:extLst>
                <a:ext uri="{FF2B5EF4-FFF2-40B4-BE49-F238E27FC236}">
                  <a16:creationId xmlns:a16="http://schemas.microsoft.com/office/drawing/2014/main" id="{5C85080E-7B66-43F0-AB4D-3A69B13C005A}"/>
                </a:ext>
              </a:extLst>
            </p:cNvPr>
            <p:cNvSpPr/>
            <p:nvPr/>
          </p:nvSpPr>
          <p:spPr>
            <a:xfrm>
              <a:off x="213096" y="0"/>
              <a:ext cx="11447501"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05DAC1A-9BF8-460E-8D8B-77BFB6B27FF9}"/>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52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0DCA374-CD21-448B-8791-8A04A9A9A552}"/>
                </a:ext>
              </a:extLst>
            </p:cNvPr>
            <p:cNvSpPr txBox="1"/>
            <p:nvPr/>
          </p:nvSpPr>
          <p:spPr>
            <a:xfrm rot="16200000">
              <a:off x="10341391" y="3198167"/>
              <a:ext cx="1992086" cy="461665"/>
            </a:xfrm>
            <a:prstGeom prst="rect">
              <a:avLst/>
            </a:prstGeom>
            <a:noFill/>
          </p:spPr>
          <p:txBody>
            <a:bodyPr wrap="square" rtlCol="0">
              <a:spAutoFit/>
            </a:bodyPr>
            <a:lstStyle/>
            <a:p>
              <a:pPr algn="ctr"/>
              <a:r>
                <a:rPr lang="en-US" sz="2400" b="1" dirty="0" err="1" smtClean="0">
                  <a:solidFill>
                    <a:srgbClr val="F0EEF0"/>
                  </a:solidFill>
                  <a:latin typeface="Tw Cen MT" panose="020B0602020104020603" pitchFamily="34" charset="0"/>
                </a:rPr>
                <a:t>CSO</a:t>
              </a:r>
              <a:r>
                <a:rPr lang="en-US" sz="2400" b="1" dirty="0" smtClean="0">
                  <a:solidFill>
                    <a:srgbClr val="F0EEF0"/>
                  </a:solidFill>
                  <a:latin typeface="Tw Cen MT" panose="020B0602020104020603" pitchFamily="34" charset="0"/>
                </a:rPr>
                <a:t> Profile</a:t>
              </a:r>
              <a:endParaRPr lang="en-US" sz="2400" b="1" dirty="0">
                <a:solidFill>
                  <a:srgbClr val="F0EEF0"/>
                </a:solidFill>
                <a:latin typeface="Tw Cen MT" panose="020B0602020104020603" pitchFamily="34" charset="0"/>
              </a:endParaRPr>
            </a:p>
          </p:txBody>
        </p:sp>
        <p:pic>
          <p:nvPicPr>
            <p:cNvPr id="42" name="Picture 41">
              <a:extLst>
                <a:ext uri="{FF2B5EF4-FFF2-40B4-BE49-F238E27FC236}">
                  <a16:creationId xmlns:a16="http://schemas.microsoft.com/office/drawing/2014/main" id="{83A620A7-5483-4447-9670-0F8D67F362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p:spPr>
        </p:pic>
      </p:grpSp>
      <p:sp>
        <p:nvSpPr>
          <p:cNvPr id="84" name="Rectangle 83">
            <a:extLst>
              <a:ext uri="{FF2B5EF4-FFF2-40B4-BE49-F238E27FC236}">
                <a16:creationId xmlns:a16="http://schemas.microsoft.com/office/drawing/2014/main" id="{3C6BBB46-3AAE-49B1-8F56-3535CC357FEB}"/>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85624" y="1795353"/>
            <a:ext cx="1602315" cy="3965436"/>
            <a:chOff x="7232673" y="1505639"/>
            <a:chExt cx="1602315" cy="3965436"/>
          </a:xfrm>
        </p:grpSpPr>
        <p:grpSp>
          <p:nvGrpSpPr>
            <p:cNvPr id="104" name="Group 103">
              <a:extLst>
                <a:ext uri="{FF2B5EF4-FFF2-40B4-BE49-F238E27FC236}">
                  <a16:creationId xmlns:a16="http://schemas.microsoft.com/office/drawing/2014/main" id="{A87830BE-EEF7-4034-8ABE-3212DB467DB4}"/>
                </a:ext>
              </a:extLst>
            </p:cNvPr>
            <p:cNvGrpSpPr/>
            <p:nvPr/>
          </p:nvGrpSpPr>
          <p:grpSpPr>
            <a:xfrm>
              <a:off x="7243406" y="1505639"/>
              <a:ext cx="1591582" cy="1866900"/>
              <a:chOff x="1494518" y="2209800"/>
              <a:chExt cx="1591582" cy="1866900"/>
            </a:xfrm>
            <a:solidFill>
              <a:schemeClr val="bg1">
                <a:lumMod val="50000"/>
              </a:schemeClr>
            </a:solidFill>
          </p:grpSpPr>
          <p:sp>
            <p:nvSpPr>
              <p:cNvPr id="105" name="Rectangle: Top Corners Rounded 104">
                <a:extLst>
                  <a:ext uri="{FF2B5EF4-FFF2-40B4-BE49-F238E27FC236}">
                    <a16:creationId xmlns:a16="http://schemas.microsoft.com/office/drawing/2014/main" id="{F1B87F23-BD02-4DB3-947D-2F61C5B87FEF}"/>
                  </a:ext>
                </a:extLst>
              </p:cNvPr>
              <p:cNvSpPr/>
              <p:nvPr/>
            </p:nvSpPr>
            <p:spPr>
              <a:xfrm>
                <a:off x="1494518" y="2209800"/>
                <a:ext cx="1591582" cy="1866900"/>
              </a:xfrm>
              <a:prstGeom prst="round2SameRect">
                <a:avLst>
                  <a:gd name="adj1" fmla="val 1206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236675CF-5B12-4D6B-8C03-F29656450255}"/>
                  </a:ext>
                </a:extLst>
              </p:cNvPr>
              <p:cNvSpPr txBox="1"/>
              <p:nvPr/>
            </p:nvSpPr>
            <p:spPr>
              <a:xfrm>
                <a:off x="1843092" y="2563851"/>
                <a:ext cx="894432" cy="1015663"/>
              </a:xfrm>
              <a:prstGeom prst="rect">
                <a:avLst/>
              </a:prstGeom>
              <a:grpFill/>
            </p:spPr>
            <p:txBody>
              <a:bodyPr wrap="square" rtlCol="0">
                <a:spAutoFit/>
              </a:bodyPr>
              <a:lstStyle/>
              <a:p>
                <a:pPr algn="ctr"/>
                <a:r>
                  <a:rPr lang="en-US" sz="6000" b="1" dirty="0" smtClean="0">
                    <a:solidFill>
                      <a:srgbClr val="E6E7E9"/>
                    </a:solidFill>
                    <a:latin typeface="Tw Cen MT" panose="020B0602020104020603" pitchFamily="34" charset="0"/>
                  </a:rPr>
                  <a:t>4</a:t>
                </a:r>
                <a:endParaRPr lang="en-US" sz="6000" b="1" dirty="0">
                  <a:solidFill>
                    <a:srgbClr val="E6E7E9"/>
                  </a:solidFill>
                  <a:latin typeface="Tw Cen MT" panose="020B0602020104020603" pitchFamily="34" charset="0"/>
                </a:endParaRPr>
              </a:p>
            </p:txBody>
          </p:sp>
        </p:grpSp>
        <p:sp>
          <p:nvSpPr>
            <p:cNvPr id="108" name="Freeform: Shape 107">
              <a:extLst>
                <a:ext uri="{FF2B5EF4-FFF2-40B4-BE49-F238E27FC236}">
                  <a16:creationId xmlns:a16="http://schemas.microsoft.com/office/drawing/2014/main" id="{48958204-CE05-4E79-AC55-C76FBB79E37F}"/>
                </a:ext>
              </a:extLst>
            </p:cNvPr>
            <p:cNvSpPr/>
            <p:nvPr/>
          </p:nvSpPr>
          <p:spPr>
            <a:xfrm flipV="1">
              <a:off x="7232673" y="2439089"/>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8D94F991-2744-4D5C-BE57-A0C261539D2C}"/>
                </a:ext>
              </a:extLst>
            </p:cNvPr>
            <p:cNvGrpSpPr/>
            <p:nvPr/>
          </p:nvGrpSpPr>
          <p:grpSpPr>
            <a:xfrm>
              <a:off x="7237737" y="3133281"/>
              <a:ext cx="1591582" cy="1048049"/>
              <a:chOff x="1488849" y="3837442"/>
              <a:chExt cx="1591582" cy="1048049"/>
            </a:xfrm>
          </p:grpSpPr>
          <p:sp>
            <p:nvSpPr>
              <p:cNvPr id="115" name="TextBox 114">
                <a:extLst>
                  <a:ext uri="{FF2B5EF4-FFF2-40B4-BE49-F238E27FC236}">
                    <a16:creationId xmlns:a16="http://schemas.microsoft.com/office/drawing/2014/main" id="{8721CE74-40AC-4223-B129-B3A270C7429B}"/>
                  </a:ext>
                </a:extLst>
              </p:cNvPr>
              <p:cNvSpPr txBox="1"/>
              <p:nvPr/>
            </p:nvSpPr>
            <p:spPr>
              <a:xfrm>
                <a:off x="1488849" y="3837442"/>
                <a:ext cx="1591582" cy="338554"/>
              </a:xfrm>
              <a:prstGeom prst="rect">
                <a:avLst/>
              </a:prstGeom>
              <a:noFill/>
            </p:spPr>
            <p:txBody>
              <a:bodyPr wrap="square" rtlCol="0">
                <a:spAutoFit/>
              </a:bodyPr>
              <a:lstStyle/>
              <a:p>
                <a:pPr algn="ctr"/>
                <a:r>
                  <a:rPr lang="en-US" sz="1600" b="1" dirty="0">
                    <a:solidFill>
                      <a:schemeClr val="bg1">
                        <a:lumMod val="50000"/>
                      </a:schemeClr>
                    </a:solidFill>
                    <a:latin typeface="Tw Cen MT" panose="020B0602020104020603" pitchFamily="34" charset="0"/>
                  </a:rPr>
                  <a:t>Support to SDGs</a:t>
                </a:r>
              </a:p>
            </p:txBody>
          </p:sp>
          <p:sp>
            <p:nvSpPr>
              <p:cNvPr id="116" name="TextBox 115">
                <a:extLst>
                  <a:ext uri="{FF2B5EF4-FFF2-40B4-BE49-F238E27FC236}">
                    <a16:creationId xmlns:a16="http://schemas.microsoft.com/office/drawing/2014/main" id="{FC94FF53-E358-452A-A5CE-3296318ABBE9}"/>
                  </a:ext>
                </a:extLst>
              </p:cNvPr>
              <p:cNvSpPr txBox="1"/>
              <p:nvPr/>
            </p:nvSpPr>
            <p:spPr>
              <a:xfrm>
                <a:off x="1488849" y="4146827"/>
                <a:ext cx="1591582" cy="738664"/>
              </a:xfrm>
              <a:prstGeom prst="rect">
                <a:avLst/>
              </a:prstGeom>
              <a:noFill/>
            </p:spPr>
            <p:txBody>
              <a:bodyPr wrap="square" rtlCol="0">
                <a:spAutoFit/>
              </a:bodyPr>
              <a:lstStyle/>
              <a:p>
                <a:pPr algn="ctr"/>
                <a:r>
                  <a:rPr lang="en-US" sz="1400" b="1" dirty="0" smtClean="0">
                    <a:solidFill>
                      <a:srgbClr val="A6A6A6"/>
                    </a:solidFill>
                    <a:latin typeface="Tw Cen MT" panose="020B0602020104020603" pitchFamily="34" charset="0"/>
                  </a:rPr>
                  <a:t>Specific role of </a:t>
                </a:r>
                <a:r>
                  <a:rPr lang="en-US" sz="1400" b="1" dirty="0" err="1" smtClean="0">
                    <a:solidFill>
                      <a:srgbClr val="A6A6A6"/>
                    </a:solidFill>
                    <a:latin typeface="Tw Cen MT" panose="020B0602020104020603" pitchFamily="34" charset="0"/>
                  </a:rPr>
                  <a:t>CSO</a:t>
                </a:r>
                <a:r>
                  <a:rPr lang="en-US" sz="1400" b="1" dirty="0" smtClean="0">
                    <a:solidFill>
                      <a:srgbClr val="A6A6A6"/>
                    </a:solidFill>
                    <a:latin typeface="Tw Cen MT" panose="020B0602020104020603" pitchFamily="34" charset="0"/>
                  </a:rPr>
                  <a:t> contribution for each SDG</a:t>
                </a:r>
                <a:endParaRPr lang="en-US" sz="1400" b="1" dirty="0">
                  <a:solidFill>
                    <a:srgbClr val="A6A6A6"/>
                  </a:solidFill>
                  <a:latin typeface="Tw Cen MT" panose="020B0602020104020603" pitchFamily="34" charset="0"/>
                </a:endParaRPr>
              </a:p>
            </p:txBody>
          </p:sp>
        </p:grpSp>
        <p:pic>
          <p:nvPicPr>
            <p:cNvPr id="3" name="Picture 2">
              <a:extLst>
                <a:ext uri="{FF2B5EF4-FFF2-40B4-BE49-F238E27FC236}">
                  <a16:creationId xmlns:a16="http://schemas.microsoft.com/office/drawing/2014/main" id="{D1E1EB09-3B7F-4AD1-85F5-A963B8B7D487}"/>
                </a:ext>
              </a:extLst>
            </p:cNvPr>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7622369" y="4565184"/>
              <a:ext cx="894354" cy="894352"/>
            </a:xfrm>
            <a:prstGeom prst="rect">
              <a:avLst/>
            </a:prstGeom>
          </p:spPr>
        </p:pic>
      </p:grpSp>
      <p:pic>
        <p:nvPicPr>
          <p:cNvPr id="10" name="Picture 9" descr="Resources/&lt;strong&gt;SDGs&lt;/strong&gt; - 2020.igem.or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1582" y="65714"/>
            <a:ext cx="8845694" cy="6415806"/>
          </a:xfrm>
          <a:prstGeom prst="rect">
            <a:avLst/>
          </a:prstGeom>
        </p:spPr>
      </p:pic>
      <p:pic>
        <p:nvPicPr>
          <p:cNvPr id="4" name="Picture 3" descr="Sustainable Development Goals/&lt;strong&gt;SDG10&lt;/strong&gt; - Wikiversit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1099" y="2364105"/>
            <a:ext cx="1344245" cy="1955307"/>
          </a:xfrm>
          <a:prstGeom prst="rect">
            <a:avLst/>
          </a:prstGeom>
        </p:spPr>
      </p:pic>
      <p:pic>
        <p:nvPicPr>
          <p:cNvPr id="8" name="Picture 7" descr="Sustainable Development Goals/&lt;strong&gt;SDG8&lt;/strong&gt; - Wikiversity"/>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04392" y="2337437"/>
            <a:ext cx="1350488" cy="1981976"/>
          </a:xfrm>
          <a:prstGeom prst="rect">
            <a:avLst/>
          </a:prstGeom>
        </p:spPr>
      </p:pic>
      <p:pic>
        <p:nvPicPr>
          <p:cNvPr id="5" name="Picture 4" descr="Sustainable Development Goals/&lt;strong&gt;SDG5&lt;/strong&gt; - Wikiversity"/>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9086" y="280416"/>
            <a:ext cx="1331490" cy="1868986"/>
          </a:xfrm>
          <a:prstGeom prst="rect">
            <a:avLst/>
          </a:prstGeom>
        </p:spPr>
      </p:pic>
      <p:pic>
        <p:nvPicPr>
          <p:cNvPr id="11" name="Picture 10" descr="Sustainable Development Goals/&lt;strong&gt;SDG4&lt;/strong&gt; - Wikiversity"/>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66952" y="280416"/>
            <a:ext cx="1338392" cy="1868987"/>
          </a:xfrm>
          <a:prstGeom prst="rect">
            <a:avLst/>
          </a:prstGeom>
        </p:spPr>
      </p:pic>
      <p:pic>
        <p:nvPicPr>
          <p:cNvPr id="12" name="Picture 11" descr="Sustainable Development Goals/&lt;strong&gt;SDG12&lt;/strong&gt; - Wikiversity"/>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342875" y="2337437"/>
            <a:ext cx="1320303" cy="1981975"/>
          </a:xfrm>
          <a:prstGeom prst="rect">
            <a:avLst/>
          </a:prstGeom>
        </p:spPr>
      </p:pic>
    </p:spTree>
    <p:extLst>
      <p:ext uri="{BB962C8B-B14F-4D97-AF65-F5344CB8AC3E}">
        <p14:creationId xmlns:p14="http://schemas.microsoft.com/office/powerpoint/2010/main" val="317321955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par>
                                <p:cTn id="30" presetID="3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31"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par>
                                <p:cTn id="52" presetID="53" presetClass="entr" presetSubtype="16"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53" presetClass="entr" presetSubtype="16"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ORIGINALMAINDECK" val="\\etf.europa.eu\sysvol\etf.europa.eu\ETF Templates\Templates\PowerPoint\Decks\ETF Corporate Template.pptx"/>
  <p:tag name="ORIGINALDECKSLIDEID" val="ETF Corporate Template.pptx?256"/>
  <p:tag name="UPDATED" val="18 Sep 18 at 12:00"/>
  <p:tag name="FIELD3" val="Event / Date / Location | txtDetail"/>
  <p:tag name="FIELD2" val="Name Surname | txtName"/>
  <p:tag name="FIELD1" val="Presentation Title | txtTitle"/>
  <p:tag name="DEFAULT" val="Yes"/>
  <p:tag name="KEYWORDS" val="Cover | Image"/>
  <p:tag name="CATEGORY" val="Covers"/>
  <p:tag name="TITLE" val="Cover (image)"/>
  <p:tag name="VERIFYSHAPECOUNT" val="4"/>
  <p:tag name="VERIFYSHAPEPOSITION1" val="0|257.9414|405|462.0586"/>
  <p:tag name="VERIFYSHAPECONTENT2" val="txtTitle|Insert title here can span three lines if necessary Lorem ipsum dolor sit amet"/>
  <p:tag name="VERIFYSHAPEPOSITION2" val="228.1528|27.43803|42.37496|331.25"/>
  <p:tag name="VERIFYSHAPECONTENT3" val="txtName|Name Surname"/>
  <p:tag name="VERIFYSHAPEPOSITION3" val="283.625|27.43803|20.40945|332.5"/>
  <p:tag name="VERIFYSHAPECONTENT4" val="txtDetail|Event | Date | Location "/>
  <p:tag name="VERIFYSHAPEPOSITION4" val="304.0345|27.43803|20.27339|332.5"/>
</p:tagLst>
</file>

<file path=ppt/theme/theme1.xml><?xml version="1.0" encoding="utf-8"?>
<a:theme xmlns:a="http://schemas.openxmlformats.org/drawingml/2006/main" name="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ETF ppt template</Template>
  <TotalTime>9434</TotalTime>
  <Words>2772</Words>
  <Application>Microsoft Office PowerPoint</Application>
  <PresentationFormat>Widescreen</PresentationFormat>
  <Paragraphs>363</Paragraphs>
  <Slides>16</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Arial</vt:lpstr>
      <vt:lpstr>Calibri</vt:lpstr>
      <vt:lpstr>Montreal</vt:lpstr>
      <vt:lpstr>Tw Cen MT</vt:lpstr>
      <vt:lpstr>Verdana</vt:lpstr>
      <vt:lpstr>Verdana Standaard</vt:lpstr>
      <vt:lpstr>ETF Template - Blue</vt:lpstr>
      <vt:lpstr>1_ETF Template - Blue</vt:lpstr>
      <vt:lpstr>2_ETF Template - Blue</vt:lpstr>
      <vt:lpstr>3_ETF Template - Blue</vt:lpstr>
      <vt:lpstr>4_ETF Template - Blue</vt:lpstr>
      <vt:lpstr>5_ETF Template -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Zähringer</dc:creator>
  <cp:lastModifiedBy>User</cp:lastModifiedBy>
  <cp:revision>110</cp:revision>
  <dcterms:created xsi:type="dcterms:W3CDTF">2017-01-05T13:17:27Z</dcterms:created>
  <dcterms:modified xsi:type="dcterms:W3CDTF">2021-03-22T09:51:40Z</dcterms:modified>
</cp:coreProperties>
</file>