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5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05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11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27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59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1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51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23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57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56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CFEB4-519A-4028-A23A-F56B99729FB0}" type="datetimeFigureOut">
              <a:rPr lang="en-GB" smtClean="0"/>
              <a:t>02/08/2018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17F72-FC2E-4DAC-94C5-45BD663C6A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34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622"/>
            <a:ext cx="12192000" cy="670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7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Angelica Magliocchetti EXTERNAL</dc:creator>
  <cp:lastModifiedBy>Angelica Magliocchetti EXTERNAL</cp:lastModifiedBy>
  <cp:revision>3</cp:revision>
  <dcterms:created xsi:type="dcterms:W3CDTF">2018-07-17T09:55:39Z</dcterms:created>
  <dcterms:modified xsi:type="dcterms:W3CDTF">2018-08-02T12:04:16Z</dcterms:modified>
</cp:coreProperties>
</file>