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  <p:sldMasterId id="2147483736" r:id="rId2"/>
    <p:sldMasterId id="2147483744" r:id="rId3"/>
    <p:sldMasterId id="2147483752" r:id="rId4"/>
  </p:sldMasterIdLst>
  <p:notesMasterIdLst>
    <p:notesMasterId r:id="rId17"/>
  </p:notesMasterIdLst>
  <p:handoutMasterIdLst>
    <p:handoutMasterId r:id="rId18"/>
  </p:handoutMasterIdLst>
  <p:sldIdLst>
    <p:sldId id="349" r:id="rId5"/>
    <p:sldId id="444" r:id="rId6"/>
    <p:sldId id="447" r:id="rId7"/>
    <p:sldId id="445" r:id="rId8"/>
    <p:sldId id="450" r:id="rId9"/>
    <p:sldId id="449" r:id="rId10"/>
    <p:sldId id="448" r:id="rId11"/>
    <p:sldId id="446" r:id="rId12"/>
    <p:sldId id="451" r:id="rId13"/>
    <p:sldId id="452" r:id="rId14"/>
    <p:sldId id="453" r:id="rId15"/>
    <p:sldId id="454" r:id="rId16"/>
  </p:sldIdLst>
  <p:sldSz cx="9144000" cy="5143500" type="screen16x9"/>
  <p:notesSz cx="6669088" cy="9928225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1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186" userDrawn="1">
          <p15:clr>
            <a:srgbClr val="A4A3A4"/>
          </p15:clr>
        </p15:guide>
        <p15:guide id="7" orient="horz" pos="563" userDrawn="1">
          <p15:clr>
            <a:srgbClr val="A4A3A4"/>
          </p15:clr>
        </p15:guide>
        <p15:guide id="8" orient="horz" pos="6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6B"/>
    <a:srgbClr val="0092BB"/>
    <a:srgbClr val="058BB5"/>
    <a:srgbClr val="FFFFFF"/>
    <a:srgbClr val="464800"/>
    <a:srgbClr val="5A2781"/>
    <a:srgbClr val="989E00"/>
    <a:srgbClr val="AECB53"/>
    <a:srgbClr val="FEF6F9"/>
    <a:srgbClr val="834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8" autoAdjust="0"/>
    <p:restoredTop sz="83784" autoAdjust="0"/>
  </p:normalViewPr>
  <p:slideViewPr>
    <p:cSldViewPr>
      <p:cViewPr varScale="1">
        <p:scale>
          <a:sx n="129" d="100"/>
          <a:sy n="129" d="100"/>
        </p:scale>
        <p:origin x="1164" y="108"/>
      </p:cViewPr>
      <p:guideLst>
        <p:guide orient="horz" pos="140"/>
        <p:guide pos="2880"/>
        <p:guide orient="horz" pos="186"/>
        <p:guide orient="horz" pos="563"/>
        <p:guide orient="horz" pos="60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3990" y="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2017_ETF\2017_Lviv_Skills_Need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2017_ETF\2017_Lviv_Skills_Need_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2017_ETF\2017_Lviv_Skills_Need_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2017_ETF\2017_Lviv_Skills_Need_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ropbox\2017_ETF\2017_Lviv_Skills_Need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Лист2!$D$60</c:f>
              <c:strCache>
                <c:ptCount val="1"/>
                <c:pt idx="0">
                  <c:v>Over last 12 months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Лист2!$C$61:$C$63</c:f>
              <c:strCache>
                <c:ptCount val="3"/>
                <c:pt idx="0">
                  <c:v>Increase</c:v>
                </c:pt>
                <c:pt idx="1">
                  <c:v>No changes</c:v>
                </c:pt>
                <c:pt idx="2">
                  <c:v>Decrease</c:v>
                </c:pt>
              </c:strCache>
            </c:strRef>
          </c:cat>
          <c:val>
            <c:numRef>
              <c:f>Лист2!$D$61:$D$63</c:f>
              <c:numCache>
                <c:formatCode>0%</c:formatCode>
                <c:ptCount val="3"/>
                <c:pt idx="0">
                  <c:v>0.46774193548387094</c:v>
                </c:pt>
                <c:pt idx="1">
                  <c:v>0.32258064516129037</c:v>
                </c:pt>
                <c:pt idx="2">
                  <c:v>0.20967741935483872</c:v>
                </c:pt>
              </c:numCache>
            </c:numRef>
          </c:val>
        </c:ser>
        <c:ser>
          <c:idx val="1"/>
          <c:order val="1"/>
          <c:tx>
            <c:strRef>
              <c:f>Лист2!$E$60</c:f>
              <c:strCache>
                <c:ptCount val="1"/>
                <c:pt idx="0">
                  <c:v>Over next 12 months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Лист2!$C$61:$C$63</c:f>
              <c:strCache>
                <c:ptCount val="3"/>
                <c:pt idx="0">
                  <c:v>Increase</c:v>
                </c:pt>
                <c:pt idx="1">
                  <c:v>No changes</c:v>
                </c:pt>
                <c:pt idx="2">
                  <c:v>Decrease</c:v>
                </c:pt>
              </c:strCache>
            </c:strRef>
          </c:cat>
          <c:val>
            <c:numRef>
              <c:f>Лист2!$E$61:$E$63</c:f>
              <c:numCache>
                <c:formatCode>0%</c:formatCode>
                <c:ptCount val="3"/>
                <c:pt idx="0">
                  <c:v>0.29032258064516137</c:v>
                </c:pt>
                <c:pt idx="1">
                  <c:v>0.51612903225806472</c:v>
                </c:pt>
                <c:pt idx="2">
                  <c:v>0.19354838709677424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3037560"/>
        <c:axId val="293039520"/>
      </c:barChart>
      <c:catAx>
        <c:axId val="293037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3039520"/>
        <c:crosses val="autoZero"/>
        <c:auto val="1"/>
        <c:lblAlgn val="ctr"/>
        <c:lblOffset val="100"/>
        <c:noMultiLvlLbl val="0"/>
      </c:catAx>
      <c:valAx>
        <c:axId val="2930395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93037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Лист1!$D$22</c:f>
              <c:strCache>
                <c:ptCount val="1"/>
                <c:pt idx="0">
                  <c:v>Index of construction output in Lviv oblast, %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Лист1!$C$23:$C$29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(Jan-Aug)</c:v>
                </c:pt>
              </c:strCache>
            </c:strRef>
          </c:cat>
          <c:val>
            <c:numRef>
              <c:f>Лист1!$D$23:$D$29</c:f>
              <c:numCache>
                <c:formatCode>0.0%</c:formatCode>
                <c:ptCount val="7"/>
                <c:pt idx="0">
                  <c:v>1.0529999999999997</c:v>
                </c:pt>
                <c:pt idx="1">
                  <c:v>0.81499999999999995</c:v>
                </c:pt>
                <c:pt idx="2">
                  <c:v>0.93400000000000005</c:v>
                </c:pt>
                <c:pt idx="3">
                  <c:v>0.89600000000000002</c:v>
                </c:pt>
                <c:pt idx="4">
                  <c:v>1.2009999999999998</c:v>
                </c:pt>
                <c:pt idx="5">
                  <c:v>1.2229999999999999</c:v>
                </c:pt>
                <c:pt idx="6">
                  <c:v>1.097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93038344"/>
        <c:axId val="293034816"/>
      </c:lineChart>
      <c:catAx>
        <c:axId val="293038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93034816"/>
        <c:crosses val="autoZero"/>
        <c:auto val="1"/>
        <c:lblAlgn val="ctr"/>
        <c:lblOffset val="100"/>
        <c:noMultiLvlLbl val="0"/>
      </c:catAx>
      <c:valAx>
        <c:axId val="29303481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29303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6"/>
            <c:invertIfNegative val="0"/>
            <c:bubble3D val="0"/>
            <c:spPr>
              <a:solidFill>
                <a:srgbClr val="DAD638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Лист2!$C$229:$C$236</c:f>
              <c:strCache>
                <c:ptCount val="8"/>
                <c:pt idx="0">
                  <c:v>Lack of effort by the company to provide trainings</c:v>
                </c:pt>
                <c:pt idx="1">
                  <c:v>Other reasons</c:v>
                </c:pt>
                <c:pt idx="2">
                  <c:v>Changes in professional requirements</c:v>
                </c:pt>
                <c:pt idx="3">
                  <c:v>Technological change</c:v>
                </c:pt>
                <c:pt idx="4">
                  <c:v>No financial resources for out-of-job trainings</c:v>
                </c:pt>
                <c:pt idx="5">
                  <c:v>No possibility to organize in-company trainings</c:v>
                </c:pt>
                <c:pt idx="6">
                  <c:v>Lack of effort by employees to learn</c:v>
                </c:pt>
                <c:pt idx="7">
                  <c:v>Inadequate quality of education and training</c:v>
                </c:pt>
              </c:strCache>
            </c:strRef>
          </c:cat>
          <c:val>
            <c:numRef>
              <c:f>Лист2!$D$229:$D$236</c:f>
              <c:numCache>
                <c:formatCode>0%</c:formatCode>
                <c:ptCount val="8"/>
                <c:pt idx="0">
                  <c:v>5.1999999999999998E-2</c:v>
                </c:pt>
                <c:pt idx="1">
                  <c:v>6.900000000000002E-2</c:v>
                </c:pt>
                <c:pt idx="2">
                  <c:v>0.15500000000000003</c:v>
                </c:pt>
                <c:pt idx="3">
                  <c:v>0.17200000000000001</c:v>
                </c:pt>
                <c:pt idx="4">
                  <c:v>0.32800000000000007</c:v>
                </c:pt>
                <c:pt idx="5">
                  <c:v>0.3620000000000001</c:v>
                </c:pt>
                <c:pt idx="6">
                  <c:v>0.37200000000000005</c:v>
                </c:pt>
                <c:pt idx="7">
                  <c:v>0.53400000000000003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408928"/>
        <c:axId val="386406968"/>
      </c:barChart>
      <c:catAx>
        <c:axId val="386408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6406968"/>
        <c:crosses val="autoZero"/>
        <c:auto val="1"/>
        <c:lblAlgn val="ctr"/>
        <c:lblOffset val="100"/>
        <c:noMultiLvlLbl val="0"/>
      </c:catAx>
      <c:valAx>
        <c:axId val="386406968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3864089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Лист2!$D$260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Лист2!$C$265:$C$272</c:f>
              <c:strCache>
                <c:ptCount val="8"/>
                <c:pt idx="0">
                  <c:v>Involve social partners into planning and developing of the educational profiles </c:v>
                </c:pt>
                <c:pt idx="1">
                  <c:v>Provide career guidance services to future graduates</c:v>
                </c:pt>
                <c:pt idx="2">
                  <c:v>Openness for new methodologies of teaching</c:v>
                </c:pt>
                <c:pt idx="3">
                  <c:v>Define and update educational profiles in line with labour market needs</c:v>
                </c:pt>
                <c:pt idx="4">
                  <c:v>Joint projects between companies and education institutions</c:v>
                </c:pt>
                <c:pt idx="5">
                  <c:v>Providing the skills and competencies that will be applicable at the company without more time spent on additional trainings </c:v>
                </c:pt>
                <c:pt idx="6">
                  <c:v>Readiness to review and change curriculum in order to comply with technological change</c:v>
                </c:pt>
                <c:pt idx="7">
                  <c:v>Allocating more time for practical trainings, practical work experience, internships at enterprises, etc.  </c:v>
                </c:pt>
              </c:strCache>
            </c:strRef>
          </c:cat>
          <c:val>
            <c:numRef>
              <c:f>Лист2!$D$265:$D$272</c:f>
              <c:numCache>
                <c:formatCode>0%</c:formatCode>
                <c:ptCount val="8"/>
                <c:pt idx="0">
                  <c:v>0.32700000000000007</c:v>
                </c:pt>
                <c:pt idx="1">
                  <c:v>0.28200000000000003</c:v>
                </c:pt>
                <c:pt idx="2">
                  <c:v>0.41800000000000004</c:v>
                </c:pt>
                <c:pt idx="3">
                  <c:v>0.4270000000000001</c:v>
                </c:pt>
                <c:pt idx="4">
                  <c:v>0.53600000000000003</c:v>
                </c:pt>
                <c:pt idx="5">
                  <c:v>0.30000000000000004</c:v>
                </c:pt>
                <c:pt idx="6">
                  <c:v>0.56399999999999995</c:v>
                </c:pt>
                <c:pt idx="7">
                  <c:v>0.75500000000000012</c:v>
                </c:pt>
              </c:numCache>
            </c:numRef>
          </c:val>
        </c:ser>
        <c:ser>
          <c:idx val="1"/>
          <c:order val="1"/>
          <c:tx>
            <c:strRef>
              <c:f>Лист2!$E$260</c:f>
              <c:strCache>
                <c:ptCount val="1"/>
                <c:pt idx="0">
                  <c:v>Employers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Лист2!$C$265:$C$272</c:f>
              <c:strCache>
                <c:ptCount val="8"/>
                <c:pt idx="0">
                  <c:v>Involve social partners into planning and developing of the educational profiles </c:v>
                </c:pt>
                <c:pt idx="1">
                  <c:v>Provide career guidance services to future graduates</c:v>
                </c:pt>
                <c:pt idx="2">
                  <c:v>Openness for new methodologies of teaching</c:v>
                </c:pt>
                <c:pt idx="3">
                  <c:v>Define and update educational profiles in line with labour market needs</c:v>
                </c:pt>
                <c:pt idx="4">
                  <c:v>Joint projects between companies and education institutions</c:v>
                </c:pt>
                <c:pt idx="5">
                  <c:v>Providing the skills and competencies that will be applicable at the company without more time spent on additional trainings </c:v>
                </c:pt>
                <c:pt idx="6">
                  <c:v>Readiness to review and change curriculum in order to comply with technological change</c:v>
                </c:pt>
                <c:pt idx="7">
                  <c:v>Allocating more time for practical trainings, practical work experience, internships at enterprises, etc.  </c:v>
                </c:pt>
              </c:strCache>
            </c:strRef>
          </c:cat>
          <c:val>
            <c:numRef>
              <c:f>Лист2!$E$265:$E$272</c:f>
              <c:numCache>
                <c:formatCode>0%</c:formatCode>
                <c:ptCount val="8"/>
                <c:pt idx="0">
                  <c:v>0.35500000000000004</c:v>
                </c:pt>
                <c:pt idx="1">
                  <c:v>0.37100000000000005</c:v>
                </c:pt>
                <c:pt idx="2">
                  <c:v>0.43500000000000005</c:v>
                </c:pt>
                <c:pt idx="3">
                  <c:v>0.43500000000000005</c:v>
                </c:pt>
                <c:pt idx="4">
                  <c:v>0.46800000000000008</c:v>
                </c:pt>
                <c:pt idx="5">
                  <c:v>0.5</c:v>
                </c:pt>
                <c:pt idx="6">
                  <c:v>0.6130000000000001</c:v>
                </c:pt>
                <c:pt idx="7">
                  <c:v>0.66100000000000014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86407752"/>
        <c:axId val="386408536"/>
      </c:barChart>
      <c:catAx>
        <c:axId val="3864077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386408536"/>
        <c:crosses val="autoZero"/>
        <c:auto val="1"/>
        <c:lblAlgn val="ctr"/>
        <c:lblOffset val="100"/>
        <c:noMultiLvlLbl val="0"/>
      </c:catAx>
      <c:valAx>
        <c:axId val="386408536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386407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6"/>
            <c:invertIfNegative val="0"/>
            <c:bubble3D val="0"/>
            <c:spPr>
              <a:solidFill>
                <a:srgbClr val="DAD638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Лист2!$C$354:$C$357</c:f>
              <c:strCache>
                <c:ptCount val="4"/>
                <c:pt idx="0">
                  <c:v>Lack of motivation of employees</c:v>
                </c:pt>
                <c:pt idx="1">
                  <c:v>Company has no technical basis for organizing trainings</c:v>
                </c:pt>
                <c:pt idx="2">
                  <c:v>Offer of available trainings is insufficient and does not correpond to needs of company</c:v>
                </c:pt>
                <c:pt idx="3">
                  <c:v>Lack of financial resources</c:v>
                </c:pt>
              </c:strCache>
            </c:strRef>
          </c:cat>
          <c:val>
            <c:numRef>
              <c:f>Лист2!$D$354:$D$357</c:f>
              <c:numCache>
                <c:formatCode>0%</c:formatCode>
                <c:ptCount val="4"/>
                <c:pt idx="0">
                  <c:v>0.222</c:v>
                </c:pt>
                <c:pt idx="1">
                  <c:v>0.222</c:v>
                </c:pt>
                <c:pt idx="2">
                  <c:v>0.38900000000000007</c:v>
                </c:pt>
                <c:pt idx="3">
                  <c:v>0.6110000000000001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409712"/>
        <c:axId val="385942008"/>
      </c:barChart>
      <c:catAx>
        <c:axId val="386409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85942008"/>
        <c:crosses val="autoZero"/>
        <c:auto val="1"/>
        <c:lblAlgn val="ctr"/>
        <c:lblOffset val="100"/>
        <c:noMultiLvlLbl val="0"/>
      </c:catAx>
      <c:valAx>
        <c:axId val="385942008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>
                  <a:lumMod val="75000"/>
                </a:sysClr>
              </a:solidFill>
            </a:ln>
          </c:spPr>
        </c:majorGridlines>
        <c:numFmt formatCode="0%" sourceLinked="1"/>
        <c:majorTickMark val="out"/>
        <c:minorTickMark val="none"/>
        <c:tickLblPos val="nextTo"/>
        <c:crossAx val="386409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AAE5E-E28B-4E06-9100-BB5C8221003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018FF8D-1A3D-4B3B-8CAB-3A39848C9671}">
      <dgm:prSet phldrT="[Текст]" custT="1"/>
      <dgm:spPr/>
      <dgm:t>
        <a:bodyPr/>
        <a:lstStyle/>
        <a:p>
          <a:r>
            <a:rPr lang="en-US" sz="1800" dirty="0" smtClean="0"/>
            <a:t>Construction and other blue-collar workers</a:t>
          </a:r>
          <a:endParaRPr lang="uk-UA" sz="1800" dirty="0"/>
        </a:p>
      </dgm:t>
    </dgm:pt>
    <dgm:pt modelId="{AB68E171-B805-4E6F-9D74-38557CFB655F}" type="parTrans" cxnId="{5D40A85E-5FC1-49A4-9826-6AA6DBC61377}">
      <dgm:prSet/>
      <dgm:spPr/>
      <dgm:t>
        <a:bodyPr/>
        <a:lstStyle/>
        <a:p>
          <a:endParaRPr lang="uk-UA"/>
        </a:p>
      </dgm:t>
    </dgm:pt>
    <dgm:pt modelId="{03BAF5EE-34AA-4E09-8F6B-F431E61E93F6}" type="sibTrans" cxnId="{5D40A85E-5FC1-49A4-9826-6AA6DBC61377}">
      <dgm:prSet/>
      <dgm:spPr/>
      <dgm:t>
        <a:bodyPr/>
        <a:lstStyle/>
        <a:p>
          <a:endParaRPr lang="uk-UA"/>
        </a:p>
      </dgm:t>
    </dgm:pt>
    <dgm:pt modelId="{DEE14DDF-B1F8-434D-A2EF-75B4475CCA87}">
      <dgm:prSet phldrT="[Текст]"/>
      <dgm:spPr/>
      <dgm:t>
        <a:bodyPr/>
        <a:lstStyle/>
        <a:p>
          <a:r>
            <a:rPr lang="en-US" dirty="0" smtClean="0"/>
            <a:t>Lack of skills</a:t>
          </a:r>
          <a:r>
            <a:rPr lang="uk-UA" dirty="0" smtClean="0"/>
            <a:t> (76%)</a:t>
          </a:r>
          <a:endParaRPr lang="uk-UA" dirty="0"/>
        </a:p>
      </dgm:t>
    </dgm:pt>
    <dgm:pt modelId="{35D3F3F9-C6D7-4F63-B463-C468F7ACB8D1}" type="parTrans" cxnId="{46DCA3E3-8588-464A-9124-68E90184EF0E}">
      <dgm:prSet/>
      <dgm:spPr/>
      <dgm:t>
        <a:bodyPr/>
        <a:lstStyle/>
        <a:p>
          <a:endParaRPr lang="uk-UA"/>
        </a:p>
      </dgm:t>
    </dgm:pt>
    <dgm:pt modelId="{FFBEDE56-7228-4C02-9526-6EAE9FD0CEA3}" type="sibTrans" cxnId="{46DCA3E3-8588-464A-9124-68E90184EF0E}">
      <dgm:prSet/>
      <dgm:spPr/>
      <dgm:t>
        <a:bodyPr/>
        <a:lstStyle/>
        <a:p>
          <a:endParaRPr lang="uk-UA"/>
        </a:p>
      </dgm:t>
    </dgm:pt>
    <dgm:pt modelId="{5B618EEF-8B84-42EB-80DE-87F454213494}">
      <dgm:prSet phldrT="[Текст]"/>
      <dgm:spPr/>
      <dgm:t>
        <a:bodyPr/>
        <a:lstStyle/>
        <a:p>
          <a:r>
            <a:rPr lang="en-US" dirty="0" smtClean="0"/>
            <a:t>Competition with other countries</a:t>
          </a:r>
          <a:r>
            <a:rPr lang="uk-UA" dirty="0" smtClean="0"/>
            <a:t> (60%)</a:t>
          </a:r>
          <a:endParaRPr lang="uk-UA" dirty="0"/>
        </a:p>
      </dgm:t>
    </dgm:pt>
    <dgm:pt modelId="{131FC5FE-7D6C-4E0B-99A9-A123E5246E63}" type="parTrans" cxnId="{2FB46702-0FB6-4350-B353-E6B1043D6C87}">
      <dgm:prSet/>
      <dgm:spPr/>
      <dgm:t>
        <a:bodyPr/>
        <a:lstStyle/>
        <a:p>
          <a:endParaRPr lang="uk-UA"/>
        </a:p>
      </dgm:t>
    </dgm:pt>
    <dgm:pt modelId="{247CE447-4DCF-4DE2-8ACE-87312FD6E62D}" type="sibTrans" cxnId="{2FB46702-0FB6-4350-B353-E6B1043D6C87}">
      <dgm:prSet/>
      <dgm:spPr/>
      <dgm:t>
        <a:bodyPr/>
        <a:lstStyle/>
        <a:p>
          <a:endParaRPr lang="uk-UA"/>
        </a:p>
      </dgm:t>
    </dgm:pt>
    <dgm:pt modelId="{B9E4F12A-718A-44A9-81D6-A5EC759F98E7}">
      <dgm:prSet phldrT="[Текст]" custT="1"/>
      <dgm:spPr/>
      <dgm:t>
        <a:bodyPr/>
        <a:lstStyle/>
        <a:p>
          <a:r>
            <a:rPr lang="en-GB" sz="1800" dirty="0" smtClean="0"/>
            <a:t>Superintendents, foremen</a:t>
          </a:r>
          <a:endParaRPr lang="uk-UA" sz="1800" dirty="0"/>
        </a:p>
      </dgm:t>
    </dgm:pt>
    <dgm:pt modelId="{EA8923A4-470B-402D-BD15-51C62D0B2D87}" type="parTrans" cxnId="{BC06A506-9E9C-4BD5-9ED5-E5249161ABA7}">
      <dgm:prSet/>
      <dgm:spPr/>
      <dgm:t>
        <a:bodyPr/>
        <a:lstStyle/>
        <a:p>
          <a:endParaRPr lang="uk-UA"/>
        </a:p>
      </dgm:t>
    </dgm:pt>
    <dgm:pt modelId="{CA5155C1-FF84-444E-B80A-A3FF9EE38CF8}" type="sibTrans" cxnId="{BC06A506-9E9C-4BD5-9ED5-E5249161ABA7}">
      <dgm:prSet/>
      <dgm:spPr/>
      <dgm:t>
        <a:bodyPr/>
        <a:lstStyle/>
        <a:p>
          <a:endParaRPr lang="uk-UA"/>
        </a:p>
      </dgm:t>
    </dgm:pt>
    <dgm:pt modelId="{E4287459-62E5-42D6-8DDE-3731B5BA949D}">
      <dgm:prSet phldrT="[Текст]"/>
      <dgm:spPr/>
      <dgm:t>
        <a:bodyPr/>
        <a:lstStyle/>
        <a:p>
          <a:r>
            <a:rPr lang="en-US" dirty="0" smtClean="0"/>
            <a:t>Competition with other countries</a:t>
          </a:r>
          <a:r>
            <a:rPr lang="uk-UA" dirty="0" smtClean="0"/>
            <a:t> (35.5%)</a:t>
          </a:r>
          <a:endParaRPr lang="uk-UA" dirty="0"/>
        </a:p>
      </dgm:t>
    </dgm:pt>
    <dgm:pt modelId="{F5416861-03FF-4022-9343-52C989EACA7F}" type="parTrans" cxnId="{1B4F7D28-BA9F-41FF-9012-2714DB4FB2BD}">
      <dgm:prSet/>
      <dgm:spPr/>
      <dgm:t>
        <a:bodyPr/>
        <a:lstStyle/>
        <a:p>
          <a:endParaRPr lang="uk-UA"/>
        </a:p>
      </dgm:t>
    </dgm:pt>
    <dgm:pt modelId="{F455A419-C08F-42C4-9735-968FF30B471E}" type="sibTrans" cxnId="{1B4F7D28-BA9F-41FF-9012-2714DB4FB2BD}">
      <dgm:prSet/>
      <dgm:spPr/>
      <dgm:t>
        <a:bodyPr/>
        <a:lstStyle/>
        <a:p>
          <a:endParaRPr lang="uk-UA"/>
        </a:p>
      </dgm:t>
    </dgm:pt>
    <dgm:pt modelId="{9025F561-D7AC-438E-A1CE-9881586484E9}">
      <dgm:prSet phldrT="[Текст]"/>
      <dgm:spPr/>
      <dgm:t>
        <a:bodyPr/>
        <a:lstStyle/>
        <a:p>
          <a:r>
            <a:rPr lang="en-US" dirty="0" smtClean="0"/>
            <a:t>Demand for higher salaries</a:t>
          </a:r>
          <a:r>
            <a:rPr lang="uk-UA" dirty="0" smtClean="0"/>
            <a:t> (29%)</a:t>
          </a:r>
          <a:endParaRPr lang="uk-UA" dirty="0"/>
        </a:p>
      </dgm:t>
    </dgm:pt>
    <dgm:pt modelId="{36CB2EF7-8F01-4423-86B7-3E03792E1CC4}" type="parTrans" cxnId="{F54F442E-C622-4BF2-B5C5-DB2987767734}">
      <dgm:prSet/>
      <dgm:spPr/>
      <dgm:t>
        <a:bodyPr/>
        <a:lstStyle/>
        <a:p>
          <a:endParaRPr lang="uk-UA"/>
        </a:p>
      </dgm:t>
    </dgm:pt>
    <dgm:pt modelId="{69B40209-E5D6-43E7-91DF-E7F5825B415A}" type="sibTrans" cxnId="{F54F442E-C622-4BF2-B5C5-DB2987767734}">
      <dgm:prSet/>
      <dgm:spPr/>
      <dgm:t>
        <a:bodyPr/>
        <a:lstStyle/>
        <a:p>
          <a:endParaRPr lang="uk-UA"/>
        </a:p>
      </dgm:t>
    </dgm:pt>
    <dgm:pt modelId="{3425643B-F1C7-4BF2-BB80-AB535DEF93EE}">
      <dgm:prSet phldrT="[Текст]" custT="1"/>
      <dgm:spPr/>
      <dgm:t>
        <a:bodyPr/>
        <a:lstStyle/>
        <a:p>
          <a:r>
            <a:rPr lang="en-US" sz="1800" dirty="0" smtClean="0"/>
            <a:t>White-collar occupations</a:t>
          </a:r>
          <a:endParaRPr lang="uk-UA" sz="1800" dirty="0"/>
        </a:p>
      </dgm:t>
    </dgm:pt>
    <dgm:pt modelId="{B920EA23-ACB2-419B-B2FD-283A449C31AB}" type="parTrans" cxnId="{C1CDA414-9DA3-43FD-A3AB-68DCFEF7CA62}">
      <dgm:prSet/>
      <dgm:spPr/>
      <dgm:t>
        <a:bodyPr/>
        <a:lstStyle/>
        <a:p>
          <a:endParaRPr lang="uk-UA"/>
        </a:p>
      </dgm:t>
    </dgm:pt>
    <dgm:pt modelId="{34EE53D2-F218-4D7D-9195-CFBC1CE0BD5F}" type="sibTrans" cxnId="{C1CDA414-9DA3-43FD-A3AB-68DCFEF7CA62}">
      <dgm:prSet/>
      <dgm:spPr/>
      <dgm:t>
        <a:bodyPr/>
        <a:lstStyle/>
        <a:p>
          <a:endParaRPr lang="uk-UA"/>
        </a:p>
      </dgm:t>
    </dgm:pt>
    <dgm:pt modelId="{2D42EAD4-DD96-4A37-ABF0-FE9137D7411C}">
      <dgm:prSet phldrT="[Текст]"/>
      <dgm:spPr/>
      <dgm:t>
        <a:bodyPr/>
        <a:lstStyle/>
        <a:p>
          <a:r>
            <a:rPr lang="en-US" dirty="0" smtClean="0"/>
            <a:t>Demand for higher salaries</a:t>
          </a:r>
          <a:r>
            <a:rPr lang="uk-UA" dirty="0" smtClean="0"/>
            <a:t> (</a:t>
          </a:r>
          <a:r>
            <a:rPr lang="en-US" dirty="0" smtClean="0"/>
            <a:t>from 19% to 29%)</a:t>
          </a:r>
          <a:endParaRPr lang="uk-UA" dirty="0"/>
        </a:p>
      </dgm:t>
    </dgm:pt>
    <dgm:pt modelId="{E4480DF0-B399-49E3-810A-B8418CEEC73B}" type="parTrans" cxnId="{790D4642-A52E-4962-8256-6A5E50703D2E}">
      <dgm:prSet/>
      <dgm:spPr/>
      <dgm:t>
        <a:bodyPr/>
        <a:lstStyle/>
        <a:p>
          <a:endParaRPr lang="uk-UA"/>
        </a:p>
      </dgm:t>
    </dgm:pt>
    <dgm:pt modelId="{E6B2DA90-386B-4192-8221-EF0AA6B3E5CC}" type="sibTrans" cxnId="{790D4642-A52E-4962-8256-6A5E50703D2E}">
      <dgm:prSet/>
      <dgm:spPr/>
      <dgm:t>
        <a:bodyPr/>
        <a:lstStyle/>
        <a:p>
          <a:endParaRPr lang="uk-UA"/>
        </a:p>
      </dgm:t>
    </dgm:pt>
    <dgm:pt modelId="{CA6FDAF5-144B-490B-B606-101D142D02D6}">
      <dgm:prSet phldrT="[Текст]"/>
      <dgm:spPr/>
      <dgm:t>
        <a:bodyPr/>
        <a:lstStyle/>
        <a:p>
          <a:r>
            <a:rPr lang="en-US" dirty="0" smtClean="0"/>
            <a:t>Competition with other countries (from 10% to 23%)</a:t>
          </a:r>
          <a:endParaRPr lang="uk-UA" dirty="0"/>
        </a:p>
      </dgm:t>
    </dgm:pt>
    <dgm:pt modelId="{2BCFDA99-482B-4C6A-BB17-1AE12028C2BA}" type="parTrans" cxnId="{ECF66E1F-FBCC-424A-AF27-7F881ED28718}">
      <dgm:prSet/>
      <dgm:spPr/>
      <dgm:t>
        <a:bodyPr/>
        <a:lstStyle/>
        <a:p>
          <a:endParaRPr lang="uk-UA"/>
        </a:p>
      </dgm:t>
    </dgm:pt>
    <dgm:pt modelId="{A325EFC0-D060-46B5-8DA2-6823B904CB0E}" type="sibTrans" cxnId="{ECF66E1F-FBCC-424A-AF27-7F881ED28718}">
      <dgm:prSet/>
      <dgm:spPr/>
      <dgm:t>
        <a:bodyPr/>
        <a:lstStyle/>
        <a:p>
          <a:endParaRPr lang="uk-UA"/>
        </a:p>
      </dgm:t>
    </dgm:pt>
    <dgm:pt modelId="{1E2DC55F-D376-44A7-80A2-D7E01F6452A6}" type="pres">
      <dgm:prSet presAssocID="{771AAE5E-E28B-4E06-9100-BB5C822100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8C1B244-6159-4367-9C75-2DB91D16D836}" type="pres">
      <dgm:prSet presAssocID="{D018FF8D-1A3D-4B3B-8CAB-3A39848C9671}" presName="linNode" presStyleCnt="0"/>
      <dgm:spPr/>
    </dgm:pt>
    <dgm:pt modelId="{36759502-9C38-4069-8306-14AEF3777191}" type="pres">
      <dgm:prSet presAssocID="{D018FF8D-1A3D-4B3B-8CAB-3A39848C967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DF9A66-364C-41A3-8FD7-8CF9F712A502}" type="pres">
      <dgm:prSet presAssocID="{D018FF8D-1A3D-4B3B-8CAB-3A39848C967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892830-0A6A-4B4D-98FA-1C0DB58B97DC}" type="pres">
      <dgm:prSet presAssocID="{03BAF5EE-34AA-4E09-8F6B-F431E61E93F6}" presName="sp" presStyleCnt="0"/>
      <dgm:spPr/>
    </dgm:pt>
    <dgm:pt modelId="{F5E9F023-354B-4B9B-9F14-E4BAAF51C3C8}" type="pres">
      <dgm:prSet presAssocID="{B9E4F12A-718A-44A9-81D6-A5EC759F98E7}" presName="linNode" presStyleCnt="0"/>
      <dgm:spPr/>
    </dgm:pt>
    <dgm:pt modelId="{356AE84E-5DF7-4634-B487-29E9FFE66B49}" type="pres">
      <dgm:prSet presAssocID="{B9E4F12A-718A-44A9-81D6-A5EC759F98E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C1247B-77B7-4B95-98AE-C7D91808DCB1}" type="pres">
      <dgm:prSet presAssocID="{B9E4F12A-718A-44A9-81D6-A5EC759F98E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B81C6F-AE0F-441C-8458-14417F0ACA2A}" type="pres">
      <dgm:prSet presAssocID="{CA5155C1-FF84-444E-B80A-A3FF9EE38CF8}" presName="sp" presStyleCnt="0"/>
      <dgm:spPr/>
    </dgm:pt>
    <dgm:pt modelId="{02ED7C11-C5B4-4EDF-834D-997855DFCF61}" type="pres">
      <dgm:prSet presAssocID="{3425643B-F1C7-4BF2-BB80-AB535DEF93EE}" presName="linNode" presStyleCnt="0"/>
      <dgm:spPr/>
    </dgm:pt>
    <dgm:pt modelId="{13BA72B1-6EDB-4337-A0B0-DAD0F5DE1B29}" type="pres">
      <dgm:prSet presAssocID="{3425643B-F1C7-4BF2-BB80-AB535DEF93E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73FE49-C266-4CEC-9F71-6BA64D7928D8}" type="pres">
      <dgm:prSet presAssocID="{3425643B-F1C7-4BF2-BB80-AB535DEF93E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CDA414-9DA3-43FD-A3AB-68DCFEF7CA62}" srcId="{771AAE5E-E28B-4E06-9100-BB5C8221003B}" destId="{3425643B-F1C7-4BF2-BB80-AB535DEF93EE}" srcOrd="2" destOrd="0" parTransId="{B920EA23-ACB2-419B-B2FD-283A449C31AB}" sibTransId="{34EE53D2-F218-4D7D-9195-CFBC1CE0BD5F}"/>
    <dgm:cxn modelId="{5D40A85E-5FC1-49A4-9826-6AA6DBC61377}" srcId="{771AAE5E-E28B-4E06-9100-BB5C8221003B}" destId="{D018FF8D-1A3D-4B3B-8CAB-3A39848C9671}" srcOrd="0" destOrd="0" parTransId="{AB68E171-B805-4E6F-9D74-38557CFB655F}" sibTransId="{03BAF5EE-34AA-4E09-8F6B-F431E61E93F6}"/>
    <dgm:cxn modelId="{60EA848D-F5B0-4D7E-A4FC-B3829514D978}" type="presOf" srcId="{DEE14DDF-B1F8-434D-A2EF-75B4475CCA87}" destId="{E8DF9A66-364C-41A3-8FD7-8CF9F712A502}" srcOrd="0" destOrd="0" presId="urn:microsoft.com/office/officeart/2005/8/layout/vList5"/>
    <dgm:cxn modelId="{BC06A506-9E9C-4BD5-9ED5-E5249161ABA7}" srcId="{771AAE5E-E28B-4E06-9100-BB5C8221003B}" destId="{B9E4F12A-718A-44A9-81D6-A5EC759F98E7}" srcOrd="1" destOrd="0" parTransId="{EA8923A4-470B-402D-BD15-51C62D0B2D87}" sibTransId="{CA5155C1-FF84-444E-B80A-A3FF9EE38CF8}"/>
    <dgm:cxn modelId="{DE28B2FF-7B95-4DAB-87E9-1F9C92321586}" type="presOf" srcId="{5B618EEF-8B84-42EB-80DE-87F454213494}" destId="{E8DF9A66-364C-41A3-8FD7-8CF9F712A502}" srcOrd="0" destOrd="1" presId="urn:microsoft.com/office/officeart/2005/8/layout/vList5"/>
    <dgm:cxn modelId="{C09E8997-874E-477C-9DC9-E2C2E0B3B199}" type="presOf" srcId="{3425643B-F1C7-4BF2-BB80-AB535DEF93EE}" destId="{13BA72B1-6EDB-4337-A0B0-DAD0F5DE1B29}" srcOrd="0" destOrd="0" presId="urn:microsoft.com/office/officeart/2005/8/layout/vList5"/>
    <dgm:cxn modelId="{B67E5F9F-9EAD-46B5-9215-D7ACE9BC93EE}" type="presOf" srcId="{D018FF8D-1A3D-4B3B-8CAB-3A39848C9671}" destId="{36759502-9C38-4069-8306-14AEF3777191}" srcOrd="0" destOrd="0" presId="urn:microsoft.com/office/officeart/2005/8/layout/vList5"/>
    <dgm:cxn modelId="{46DCA3E3-8588-464A-9124-68E90184EF0E}" srcId="{D018FF8D-1A3D-4B3B-8CAB-3A39848C9671}" destId="{DEE14DDF-B1F8-434D-A2EF-75B4475CCA87}" srcOrd="0" destOrd="0" parTransId="{35D3F3F9-C6D7-4F63-B463-C468F7ACB8D1}" sibTransId="{FFBEDE56-7228-4C02-9526-6EAE9FD0CEA3}"/>
    <dgm:cxn modelId="{5B54C4E7-7184-46EF-A642-132F7F764ECE}" type="presOf" srcId="{E4287459-62E5-42D6-8DDE-3731B5BA949D}" destId="{02C1247B-77B7-4B95-98AE-C7D91808DCB1}" srcOrd="0" destOrd="0" presId="urn:microsoft.com/office/officeart/2005/8/layout/vList5"/>
    <dgm:cxn modelId="{2FB46702-0FB6-4350-B353-E6B1043D6C87}" srcId="{D018FF8D-1A3D-4B3B-8CAB-3A39848C9671}" destId="{5B618EEF-8B84-42EB-80DE-87F454213494}" srcOrd="1" destOrd="0" parTransId="{131FC5FE-7D6C-4E0B-99A9-A123E5246E63}" sibTransId="{247CE447-4DCF-4DE2-8ACE-87312FD6E62D}"/>
    <dgm:cxn modelId="{B3821492-B0CA-416F-91E8-CE6E72D22954}" type="presOf" srcId="{771AAE5E-E28B-4E06-9100-BB5C8221003B}" destId="{1E2DC55F-D376-44A7-80A2-D7E01F6452A6}" srcOrd="0" destOrd="0" presId="urn:microsoft.com/office/officeart/2005/8/layout/vList5"/>
    <dgm:cxn modelId="{D52D5F37-D5BD-4B82-93BB-B78C49672CE7}" type="presOf" srcId="{9025F561-D7AC-438E-A1CE-9881586484E9}" destId="{02C1247B-77B7-4B95-98AE-C7D91808DCB1}" srcOrd="0" destOrd="1" presId="urn:microsoft.com/office/officeart/2005/8/layout/vList5"/>
    <dgm:cxn modelId="{1B4F7D28-BA9F-41FF-9012-2714DB4FB2BD}" srcId="{B9E4F12A-718A-44A9-81D6-A5EC759F98E7}" destId="{E4287459-62E5-42D6-8DDE-3731B5BA949D}" srcOrd="0" destOrd="0" parTransId="{F5416861-03FF-4022-9343-52C989EACA7F}" sibTransId="{F455A419-C08F-42C4-9735-968FF30B471E}"/>
    <dgm:cxn modelId="{ECF66E1F-FBCC-424A-AF27-7F881ED28718}" srcId="{3425643B-F1C7-4BF2-BB80-AB535DEF93EE}" destId="{CA6FDAF5-144B-490B-B606-101D142D02D6}" srcOrd="1" destOrd="0" parTransId="{2BCFDA99-482B-4C6A-BB17-1AE12028C2BA}" sibTransId="{A325EFC0-D060-46B5-8DA2-6823B904CB0E}"/>
    <dgm:cxn modelId="{F54F442E-C622-4BF2-B5C5-DB2987767734}" srcId="{B9E4F12A-718A-44A9-81D6-A5EC759F98E7}" destId="{9025F561-D7AC-438E-A1CE-9881586484E9}" srcOrd="1" destOrd="0" parTransId="{36CB2EF7-8F01-4423-86B7-3E03792E1CC4}" sibTransId="{69B40209-E5D6-43E7-91DF-E7F5825B415A}"/>
    <dgm:cxn modelId="{8AB60C56-F401-4CE5-958D-A4A4014C0EFC}" type="presOf" srcId="{2D42EAD4-DD96-4A37-ABF0-FE9137D7411C}" destId="{B273FE49-C266-4CEC-9F71-6BA64D7928D8}" srcOrd="0" destOrd="0" presId="urn:microsoft.com/office/officeart/2005/8/layout/vList5"/>
    <dgm:cxn modelId="{D2225A2C-F45F-4426-A223-EFC68D38C950}" type="presOf" srcId="{CA6FDAF5-144B-490B-B606-101D142D02D6}" destId="{B273FE49-C266-4CEC-9F71-6BA64D7928D8}" srcOrd="0" destOrd="1" presId="urn:microsoft.com/office/officeart/2005/8/layout/vList5"/>
    <dgm:cxn modelId="{2CF7277F-0336-4B3B-B36C-80B0A961D08E}" type="presOf" srcId="{B9E4F12A-718A-44A9-81D6-A5EC759F98E7}" destId="{356AE84E-5DF7-4634-B487-29E9FFE66B49}" srcOrd="0" destOrd="0" presId="urn:microsoft.com/office/officeart/2005/8/layout/vList5"/>
    <dgm:cxn modelId="{790D4642-A52E-4962-8256-6A5E50703D2E}" srcId="{3425643B-F1C7-4BF2-BB80-AB535DEF93EE}" destId="{2D42EAD4-DD96-4A37-ABF0-FE9137D7411C}" srcOrd="0" destOrd="0" parTransId="{E4480DF0-B399-49E3-810A-B8418CEEC73B}" sibTransId="{E6B2DA90-386B-4192-8221-EF0AA6B3E5CC}"/>
    <dgm:cxn modelId="{D9021BC7-3C38-4D59-AC7B-9B5DA73F5828}" type="presParOf" srcId="{1E2DC55F-D376-44A7-80A2-D7E01F6452A6}" destId="{18C1B244-6159-4367-9C75-2DB91D16D836}" srcOrd="0" destOrd="0" presId="urn:microsoft.com/office/officeart/2005/8/layout/vList5"/>
    <dgm:cxn modelId="{05C2A0F6-4FCB-4C0F-A93C-D58211FCCEBE}" type="presParOf" srcId="{18C1B244-6159-4367-9C75-2DB91D16D836}" destId="{36759502-9C38-4069-8306-14AEF3777191}" srcOrd="0" destOrd="0" presId="urn:microsoft.com/office/officeart/2005/8/layout/vList5"/>
    <dgm:cxn modelId="{730A8B59-9A65-486D-9BD8-0F7935298E31}" type="presParOf" srcId="{18C1B244-6159-4367-9C75-2DB91D16D836}" destId="{E8DF9A66-364C-41A3-8FD7-8CF9F712A502}" srcOrd="1" destOrd="0" presId="urn:microsoft.com/office/officeart/2005/8/layout/vList5"/>
    <dgm:cxn modelId="{BD12B1C9-E6AD-44E3-83A5-4B49A4D105B6}" type="presParOf" srcId="{1E2DC55F-D376-44A7-80A2-D7E01F6452A6}" destId="{64892830-0A6A-4B4D-98FA-1C0DB58B97DC}" srcOrd="1" destOrd="0" presId="urn:microsoft.com/office/officeart/2005/8/layout/vList5"/>
    <dgm:cxn modelId="{172503D4-E6C4-42E9-BA0D-CC059142DEDC}" type="presParOf" srcId="{1E2DC55F-D376-44A7-80A2-D7E01F6452A6}" destId="{F5E9F023-354B-4B9B-9F14-E4BAAF51C3C8}" srcOrd="2" destOrd="0" presId="urn:microsoft.com/office/officeart/2005/8/layout/vList5"/>
    <dgm:cxn modelId="{4455FF11-8BDF-4423-A117-11E494500259}" type="presParOf" srcId="{F5E9F023-354B-4B9B-9F14-E4BAAF51C3C8}" destId="{356AE84E-5DF7-4634-B487-29E9FFE66B49}" srcOrd="0" destOrd="0" presId="urn:microsoft.com/office/officeart/2005/8/layout/vList5"/>
    <dgm:cxn modelId="{84BC4AA2-2553-46CE-9F84-0E017396DAD4}" type="presParOf" srcId="{F5E9F023-354B-4B9B-9F14-E4BAAF51C3C8}" destId="{02C1247B-77B7-4B95-98AE-C7D91808DCB1}" srcOrd="1" destOrd="0" presId="urn:microsoft.com/office/officeart/2005/8/layout/vList5"/>
    <dgm:cxn modelId="{61C73529-4241-42E2-9136-AC80A26D9A16}" type="presParOf" srcId="{1E2DC55F-D376-44A7-80A2-D7E01F6452A6}" destId="{D2B81C6F-AE0F-441C-8458-14417F0ACA2A}" srcOrd="3" destOrd="0" presId="urn:microsoft.com/office/officeart/2005/8/layout/vList5"/>
    <dgm:cxn modelId="{2161821A-8E1F-408A-AD28-226CE6B42320}" type="presParOf" srcId="{1E2DC55F-D376-44A7-80A2-D7E01F6452A6}" destId="{02ED7C11-C5B4-4EDF-834D-997855DFCF61}" srcOrd="4" destOrd="0" presId="urn:microsoft.com/office/officeart/2005/8/layout/vList5"/>
    <dgm:cxn modelId="{E69EA513-DC8A-4FED-955A-E8A250D761B0}" type="presParOf" srcId="{02ED7C11-C5B4-4EDF-834D-997855DFCF61}" destId="{13BA72B1-6EDB-4337-A0B0-DAD0F5DE1B29}" srcOrd="0" destOrd="0" presId="urn:microsoft.com/office/officeart/2005/8/layout/vList5"/>
    <dgm:cxn modelId="{BF03ADA5-F52B-46E8-A94D-E4758704D56C}" type="presParOf" srcId="{02ED7C11-C5B4-4EDF-834D-997855DFCF61}" destId="{B273FE49-C266-4CEC-9F71-6BA64D7928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1AAE5E-E28B-4E06-9100-BB5C8221003B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018FF8D-1A3D-4B3B-8CAB-3A39848C9671}">
      <dgm:prSet phldrT="[Текст]" custT="1"/>
      <dgm:spPr/>
      <dgm:t>
        <a:bodyPr/>
        <a:lstStyle/>
        <a:p>
          <a:r>
            <a:rPr lang="en-US" sz="1800" dirty="0" smtClean="0"/>
            <a:t>Construction and other blue-collar workers</a:t>
          </a:r>
          <a:endParaRPr lang="uk-UA" sz="1800" dirty="0"/>
        </a:p>
      </dgm:t>
    </dgm:pt>
    <dgm:pt modelId="{AB68E171-B805-4E6F-9D74-38557CFB655F}" type="parTrans" cxnId="{5D40A85E-5FC1-49A4-9826-6AA6DBC61377}">
      <dgm:prSet/>
      <dgm:spPr/>
      <dgm:t>
        <a:bodyPr/>
        <a:lstStyle/>
        <a:p>
          <a:endParaRPr lang="uk-UA"/>
        </a:p>
      </dgm:t>
    </dgm:pt>
    <dgm:pt modelId="{03BAF5EE-34AA-4E09-8F6B-F431E61E93F6}" type="sibTrans" cxnId="{5D40A85E-5FC1-49A4-9826-6AA6DBC61377}">
      <dgm:prSet/>
      <dgm:spPr/>
      <dgm:t>
        <a:bodyPr/>
        <a:lstStyle/>
        <a:p>
          <a:endParaRPr lang="uk-UA"/>
        </a:p>
      </dgm:t>
    </dgm:pt>
    <dgm:pt modelId="{DEE14DDF-B1F8-434D-A2EF-75B4475CCA87}">
      <dgm:prSet phldrT="[Текст]"/>
      <dgm:spPr/>
      <dgm:t>
        <a:bodyPr/>
        <a:lstStyle/>
        <a:p>
          <a:r>
            <a:rPr lang="en-US" dirty="0" smtClean="0"/>
            <a:t>Professional (technical) skills (69%)</a:t>
          </a:r>
          <a:endParaRPr lang="uk-UA" dirty="0"/>
        </a:p>
      </dgm:t>
    </dgm:pt>
    <dgm:pt modelId="{35D3F3F9-C6D7-4F63-B463-C468F7ACB8D1}" type="parTrans" cxnId="{46DCA3E3-8588-464A-9124-68E90184EF0E}">
      <dgm:prSet/>
      <dgm:spPr/>
      <dgm:t>
        <a:bodyPr/>
        <a:lstStyle/>
        <a:p>
          <a:endParaRPr lang="uk-UA"/>
        </a:p>
      </dgm:t>
    </dgm:pt>
    <dgm:pt modelId="{FFBEDE56-7228-4C02-9526-6EAE9FD0CEA3}" type="sibTrans" cxnId="{46DCA3E3-8588-464A-9124-68E90184EF0E}">
      <dgm:prSet/>
      <dgm:spPr/>
      <dgm:t>
        <a:bodyPr/>
        <a:lstStyle/>
        <a:p>
          <a:endParaRPr lang="uk-UA"/>
        </a:p>
      </dgm:t>
    </dgm:pt>
    <dgm:pt modelId="{B9E4F12A-718A-44A9-81D6-A5EC759F98E7}">
      <dgm:prSet phldrT="[Текст]" custT="1"/>
      <dgm:spPr/>
      <dgm:t>
        <a:bodyPr/>
        <a:lstStyle/>
        <a:p>
          <a:r>
            <a:rPr lang="en-GB" sz="1800" dirty="0" smtClean="0"/>
            <a:t>Superintendents, foremen</a:t>
          </a:r>
          <a:endParaRPr lang="uk-UA" sz="1800" dirty="0"/>
        </a:p>
      </dgm:t>
    </dgm:pt>
    <dgm:pt modelId="{EA8923A4-470B-402D-BD15-51C62D0B2D87}" type="parTrans" cxnId="{BC06A506-9E9C-4BD5-9ED5-E5249161ABA7}">
      <dgm:prSet/>
      <dgm:spPr/>
      <dgm:t>
        <a:bodyPr/>
        <a:lstStyle/>
        <a:p>
          <a:endParaRPr lang="uk-UA"/>
        </a:p>
      </dgm:t>
    </dgm:pt>
    <dgm:pt modelId="{CA5155C1-FF84-444E-B80A-A3FF9EE38CF8}" type="sibTrans" cxnId="{BC06A506-9E9C-4BD5-9ED5-E5249161ABA7}">
      <dgm:prSet/>
      <dgm:spPr/>
      <dgm:t>
        <a:bodyPr/>
        <a:lstStyle/>
        <a:p>
          <a:endParaRPr lang="uk-UA"/>
        </a:p>
      </dgm:t>
    </dgm:pt>
    <dgm:pt modelId="{E4287459-62E5-42D6-8DDE-3731B5BA949D}">
      <dgm:prSet phldrT="[Текст]"/>
      <dgm:spPr/>
      <dgm:t>
        <a:bodyPr/>
        <a:lstStyle/>
        <a:p>
          <a:r>
            <a:rPr lang="en-US" smtClean="0"/>
            <a:t>No lack of skills (32%)</a:t>
          </a:r>
          <a:endParaRPr lang="uk-UA" dirty="0"/>
        </a:p>
      </dgm:t>
    </dgm:pt>
    <dgm:pt modelId="{F5416861-03FF-4022-9343-52C989EACA7F}" type="parTrans" cxnId="{1B4F7D28-BA9F-41FF-9012-2714DB4FB2BD}">
      <dgm:prSet/>
      <dgm:spPr/>
      <dgm:t>
        <a:bodyPr/>
        <a:lstStyle/>
        <a:p>
          <a:endParaRPr lang="uk-UA"/>
        </a:p>
      </dgm:t>
    </dgm:pt>
    <dgm:pt modelId="{F455A419-C08F-42C4-9735-968FF30B471E}" type="sibTrans" cxnId="{1B4F7D28-BA9F-41FF-9012-2714DB4FB2BD}">
      <dgm:prSet/>
      <dgm:spPr/>
      <dgm:t>
        <a:bodyPr/>
        <a:lstStyle/>
        <a:p>
          <a:endParaRPr lang="uk-UA"/>
        </a:p>
      </dgm:t>
    </dgm:pt>
    <dgm:pt modelId="{3425643B-F1C7-4BF2-BB80-AB535DEF93EE}">
      <dgm:prSet phldrT="[Текст]" custT="1"/>
      <dgm:spPr/>
      <dgm:t>
        <a:bodyPr/>
        <a:lstStyle/>
        <a:p>
          <a:r>
            <a:rPr lang="en-US" sz="1800" dirty="0" smtClean="0"/>
            <a:t>White-collar occupations</a:t>
          </a:r>
          <a:endParaRPr lang="uk-UA" sz="1800" dirty="0"/>
        </a:p>
      </dgm:t>
    </dgm:pt>
    <dgm:pt modelId="{B920EA23-ACB2-419B-B2FD-283A449C31AB}" type="parTrans" cxnId="{C1CDA414-9DA3-43FD-A3AB-68DCFEF7CA62}">
      <dgm:prSet/>
      <dgm:spPr/>
      <dgm:t>
        <a:bodyPr/>
        <a:lstStyle/>
        <a:p>
          <a:endParaRPr lang="uk-UA"/>
        </a:p>
      </dgm:t>
    </dgm:pt>
    <dgm:pt modelId="{34EE53D2-F218-4D7D-9195-CFBC1CE0BD5F}" type="sibTrans" cxnId="{C1CDA414-9DA3-43FD-A3AB-68DCFEF7CA62}">
      <dgm:prSet/>
      <dgm:spPr/>
      <dgm:t>
        <a:bodyPr/>
        <a:lstStyle/>
        <a:p>
          <a:endParaRPr lang="uk-UA"/>
        </a:p>
      </dgm:t>
    </dgm:pt>
    <dgm:pt modelId="{2D42EAD4-DD96-4A37-ABF0-FE9137D7411C}">
      <dgm:prSet phldrT="[Текст]"/>
      <dgm:spPr/>
      <dgm:t>
        <a:bodyPr/>
        <a:lstStyle/>
        <a:p>
          <a:r>
            <a:rPr lang="en-US" dirty="0" smtClean="0"/>
            <a:t>No lack of skills (from 56% to 79%)</a:t>
          </a:r>
          <a:endParaRPr lang="uk-UA" dirty="0"/>
        </a:p>
      </dgm:t>
    </dgm:pt>
    <dgm:pt modelId="{E4480DF0-B399-49E3-810A-B8418CEEC73B}" type="parTrans" cxnId="{790D4642-A52E-4962-8256-6A5E50703D2E}">
      <dgm:prSet/>
      <dgm:spPr/>
      <dgm:t>
        <a:bodyPr/>
        <a:lstStyle/>
        <a:p>
          <a:endParaRPr lang="uk-UA"/>
        </a:p>
      </dgm:t>
    </dgm:pt>
    <dgm:pt modelId="{E6B2DA90-386B-4192-8221-EF0AA6B3E5CC}" type="sibTrans" cxnId="{790D4642-A52E-4962-8256-6A5E50703D2E}">
      <dgm:prSet/>
      <dgm:spPr/>
      <dgm:t>
        <a:bodyPr/>
        <a:lstStyle/>
        <a:p>
          <a:endParaRPr lang="uk-UA"/>
        </a:p>
      </dgm:t>
    </dgm:pt>
    <dgm:pt modelId="{D1282395-969C-48BF-895F-592D717AD6F2}">
      <dgm:prSet phldrT="[Текст]"/>
      <dgm:spPr/>
      <dgm:t>
        <a:bodyPr/>
        <a:lstStyle/>
        <a:p>
          <a:r>
            <a:rPr lang="en-US" dirty="0" smtClean="0"/>
            <a:t>Learning </a:t>
          </a:r>
          <a:r>
            <a:rPr lang="en-US" smtClean="0"/>
            <a:t>skills (31%)</a:t>
          </a:r>
          <a:endParaRPr lang="uk-UA" dirty="0"/>
        </a:p>
      </dgm:t>
    </dgm:pt>
    <dgm:pt modelId="{87C6CD0F-1F92-460C-826C-269A32367E3D}" type="parTrans" cxnId="{83329DF5-855E-4524-843A-44919118A7F8}">
      <dgm:prSet/>
      <dgm:spPr/>
      <dgm:t>
        <a:bodyPr/>
        <a:lstStyle/>
        <a:p>
          <a:endParaRPr lang="uk-UA"/>
        </a:p>
      </dgm:t>
    </dgm:pt>
    <dgm:pt modelId="{71877538-B457-4164-B10A-A1F764CD385F}" type="sibTrans" cxnId="{83329DF5-855E-4524-843A-44919118A7F8}">
      <dgm:prSet/>
      <dgm:spPr/>
      <dgm:t>
        <a:bodyPr/>
        <a:lstStyle/>
        <a:p>
          <a:endParaRPr lang="uk-UA"/>
        </a:p>
      </dgm:t>
    </dgm:pt>
    <dgm:pt modelId="{245C9EDF-4FC9-4EC5-A191-C55B009BB828}">
      <dgm:prSet/>
      <dgm:spPr/>
      <dgm:t>
        <a:bodyPr/>
        <a:lstStyle/>
        <a:p>
          <a:r>
            <a:rPr lang="en-GB" dirty="0" smtClean="0"/>
            <a:t>Problem solving (23%)</a:t>
          </a:r>
          <a:endParaRPr lang="uk-UA" dirty="0" smtClean="0"/>
        </a:p>
      </dgm:t>
    </dgm:pt>
    <dgm:pt modelId="{B45C7669-38FD-4DC9-B3FF-AE25EA8602E3}" type="parTrans" cxnId="{1848A46A-AAD1-4335-8F6D-9443BAEECEC1}">
      <dgm:prSet/>
      <dgm:spPr/>
      <dgm:t>
        <a:bodyPr/>
        <a:lstStyle/>
        <a:p>
          <a:endParaRPr lang="uk-UA"/>
        </a:p>
      </dgm:t>
    </dgm:pt>
    <dgm:pt modelId="{44E89F5F-3D60-4B69-8C0A-7B0B48414A73}" type="sibTrans" cxnId="{1848A46A-AAD1-4335-8F6D-9443BAEECEC1}">
      <dgm:prSet/>
      <dgm:spPr/>
      <dgm:t>
        <a:bodyPr/>
        <a:lstStyle/>
        <a:p>
          <a:endParaRPr lang="uk-UA"/>
        </a:p>
      </dgm:t>
    </dgm:pt>
    <dgm:pt modelId="{F8A6D644-FBCB-4CFB-B766-B20A8A40FDB9}">
      <dgm:prSet phldrT="[Текст]"/>
      <dgm:spPr/>
      <dgm:t>
        <a:bodyPr/>
        <a:lstStyle/>
        <a:p>
          <a:r>
            <a:rPr lang="en-US" dirty="0" smtClean="0"/>
            <a:t>Other skills lacking: problem solving, foreign languages</a:t>
          </a:r>
          <a:endParaRPr lang="uk-UA" dirty="0"/>
        </a:p>
      </dgm:t>
    </dgm:pt>
    <dgm:pt modelId="{6B46DAFA-0DD4-4819-BF42-7A25BE4D3350}" type="parTrans" cxnId="{20D2961E-4B7B-4B17-8FD3-8B9B33EF4EC9}">
      <dgm:prSet/>
      <dgm:spPr/>
      <dgm:t>
        <a:bodyPr/>
        <a:lstStyle/>
        <a:p>
          <a:endParaRPr lang="uk-UA"/>
        </a:p>
      </dgm:t>
    </dgm:pt>
    <dgm:pt modelId="{89F21636-0C2D-409E-A5A7-341997A8DBAE}" type="sibTrans" cxnId="{20D2961E-4B7B-4B17-8FD3-8B9B33EF4EC9}">
      <dgm:prSet/>
      <dgm:spPr/>
      <dgm:t>
        <a:bodyPr/>
        <a:lstStyle/>
        <a:p>
          <a:endParaRPr lang="uk-UA"/>
        </a:p>
      </dgm:t>
    </dgm:pt>
    <dgm:pt modelId="{1E2DC55F-D376-44A7-80A2-D7E01F6452A6}" type="pres">
      <dgm:prSet presAssocID="{771AAE5E-E28B-4E06-9100-BB5C822100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8C1B244-6159-4367-9C75-2DB91D16D836}" type="pres">
      <dgm:prSet presAssocID="{D018FF8D-1A3D-4B3B-8CAB-3A39848C9671}" presName="linNode" presStyleCnt="0"/>
      <dgm:spPr/>
    </dgm:pt>
    <dgm:pt modelId="{36759502-9C38-4069-8306-14AEF3777191}" type="pres">
      <dgm:prSet presAssocID="{D018FF8D-1A3D-4B3B-8CAB-3A39848C967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DF9A66-364C-41A3-8FD7-8CF9F712A502}" type="pres">
      <dgm:prSet presAssocID="{D018FF8D-1A3D-4B3B-8CAB-3A39848C967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892830-0A6A-4B4D-98FA-1C0DB58B97DC}" type="pres">
      <dgm:prSet presAssocID="{03BAF5EE-34AA-4E09-8F6B-F431E61E93F6}" presName="sp" presStyleCnt="0"/>
      <dgm:spPr/>
    </dgm:pt>
    <dgm:pt modelId="{F5E9F023-354B-4B9B-9F14-E4BAAF51C3C8}" type="pres">
      <dgm:prSet presAssocID="{B9E4F12A-718A-44A9-81D6-A5EC759F98E7}" presName="linNode" presStyleCnt="0"/>
      <dgm:spPr/>
    </dgm:pt>
    <dgm:pt modelId="{356AE84E-5DF7-4634-B487-29E9FFE66B49}" type="pres">
      <dgm:prSet presAssocID="{B9E4F12A-718A-44A9-81D6-A5EC759F98E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C1247B-77B7-4B95-98AE-C7D91808DCB1}" type="pres">
      <dgm:prSet presAssocID="{B9E4F12A-718A-44A9-81D6-A5EC759F98E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B81C6F-AE0F-441C-8458-14417F0ACA2A}" type="pres">
      <dgm:prSet presAssocID="{CA5155C1-FF84-444E-B80A-A3FF9EE38CF8}" presName="sp" presStyleCnt="0"/>
      <dgm:spPr/>
    </dgm:pt>
    <dgm:pt modelId="{02ED7C11-C5B4-4EDF-834D-997855DFCF61}" type="pres">
      <dgm:prSet presAssocID="{3425643B-F1C7-4BF2-BB80-AB535DEF93EE}" presName="linNode" presStyleCnt="0"/>
      <dgm:spPr/>
    </dgm:pt>
    <dgm:pt modelId="{13BA72B1-6EDB-4337-A0B0-DAD0F5DE1B29}" type="pres">
      <dgm:prSet presAssocID="{3425643B-F1C7-4BF2-BB80-AB535DEF93E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73FE49-C266-4CEC-9F71-6BA64D7928D8}" type="pres">
      <dgm:prSet presAssocID="{3425643B-F1C7-4BF2-BB80-AB535DEF93E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CDA414-9DA3-43FD-A3AB-68DCFEF7CA62}" srcId="{771AAE5E-E28B-4E06-9100-BB5C8221003B}" destId="{3425643B-F1C7-4BF2-BB80-AB535DEF93EE}" srcOrd="2" destOrd="0" parTransId="{B920EA23-ACB2-419B-B2FD-283A449C31AB}" sibTransId="{34EE53D2-F218-4D7D-9195-CFBC1CE0BD5F}"/>
    <dgm:cxn modelId="{5D40A85E-5FC1-49A4-9826-6AA6DBC61377}" srcId="{771AAE5E-E28B-4E06-9100-BB5C8221003B}" destId="{D018FF8D-1A3D-4B3B-8CAB-3A39848C9671}" srcOrd="0" destOrd="0" parTransId="{AB68E171-B805-4E6F-9D74-38557CFB655F}" sibTransId="{03BAF5EE-34AA-4E09-8F6B-F431E61E93F6}"/>
    <dgm:cxn modelId="{BC06A506-9E9C-4BD5-9ED5-E5249161ABA7}" srcId="{771AAE5E-E28B-4E06-9100-BB5C8221003B}" destId="{B9E4F12A-718A-44A9-81D6-A5EC759F98E7}" srcOrd="1" destOrd="0" parTransId="{EA8923A4-470B-402D-BD15-51C62D0B2D87}" sibTransId="{CA5155C1-FF84-444E-B80A-A3FF9EE38CF8}"/>
    <dgm:cxn modelId="{1848A46A-AAD1-4335-8F6D-9443BAEECEC1}" srcId="{B9E4F12A-718A-44A9-81D6-A5EC759F98E7}" destId="{245C9EDF-4FC9-4EC5-A191-C55B009BB828}" srcOrd="1" destOrd="0" parTransId="{B45C7669-38FD-4DC9-B3FF-AE25EA8602E3}" sibTransId="{44E89F5F-3D60-4B69-8C0A-7B0B48414A73}"/>
    <dgm:cxn modelId="{D302FDA8-58BA-4B43-A1A2-7D6E816FD579}" type="presOf" srcId="{771AAE5E-E28B-4E06-9100-BB5C8221003B}" destId="{1E2DC55F-D376-44A7-80A2-D7E01F6452A6}" srcOrd="0" destOrd="0" presId="urn:microsoft.com/office/officeart/2005/8/layout/vList5"/>
    <dgm:cxn modelId="{46DCA3E3-8588-464A-9124-68E90184EF0E}" srcId="{D018FF8D-1A3D-4B3B-8CAB-3A39848C9671}" destId="{DEE14DDF-B1F8-434D-A2EF-75B4475CCA87}" srcOrd="0" destOrd="0" parTransId="{35D3F3F9-C6D7-4F63-B463-C468F7ACB8D1}" sibTransId="{FFBEDE56-7228-4C02-9526-6EAE9FD0CEA3}"/>
    <dgm:cxn modelId="{20D2961E-4B7B-4B17-8FD3-8B9B33EF4EC9}" srcId="{3425643B-F1C7-4BF2-BB80-AB535DEF93EE}" destId="{F8A6D644-FBCB-4CFB-B766-B20A8A40FDB9}" srcOrd="1" destOrd="0" parTransId="{6B46DAFA-0DD4-4819-BF42-7A25BE4D3350}" sibTransId="{89F21636-0C2D-409E-A5A7-341997A8DBAE}"/>
    <dgm:cxn modelId="{C376296F-4C35-40E5-AD33-EC26D2E265E8}" type="presOf" srcId="{E4287459-62E5-42D6-8DDE-3731B5BA949D}" destId="{02C1247B-77B7-4B95-98AE-C7D91808DCB1}" srcOrd="0" destOrd="0" presId="urn:microsoft.com/office/officeart/2005/8/layout/vList5"/>
    <dgm:cxn modelId="{826F97E4-D926-4909-AABA-8EA792977EE4}" type="presOf" srcId="{D018FF8D-1A3D-4B3B-8CAB-3A39848C9671}" destId="{36759502-9C38-4069-8306-14AEF3777191}" srcOrd="0" destOrd="0" presId="urn:microsoft.com/office/officeart/2005/8/layout/vList5"/>
    <dgm:cxn modelId="{1B4F7D28-BA9F-41FF-9012-2714DB4FB2BD}" srcId="{B9E4F12A-718A-44A9-81D6-A5EC759F98E7}" destId="{E4287459-62E5-42D6-8DDE-3731B5BA949D}" srcOrd="0" destOrd="0" parTransId="{F5416861-03FF-4022-9343-52C989EACA7F}" sibTransId="{F455A419-C08F-42C4-9735-968FF30B471E}"/>
    <dgm:cxn modelId="{F4086EB5-0E6F-43F3-B240-BC6614412F2F}" type="presOf" srcId="{245C9EDF-4FC9-4EC5-A191-C55B009BB828}" destId="{02C1247B-77B7-4B95-98AE-C7D91808DCB1}" srcOrd="0" destOrd="1" presId="urn:microsoft.com/office/officeart/2005/8/layout/vList5"/>
    <dgm:cxn modelId="{5D8CE598-BE8D-45E0-AEB3-6251D86D4D98}" type="presOf" srcId="{F8A6D644-FBCB-4CFB-B766-B20A8A40FDB9}" destId="{B273FE49-C266-4CEC-9F71-6BA64D7928D8}" srcOrd="0" destOrd="1" presId="urn:microsoft.com/office/officeart/2005/8/layout/vList5"/>
    <dgm:cxn modelId="{87AA623F-421A-4BCE-A47B-36A5022B8F73}" type="presOf" srcId="{2D42EAD4-DD96-4A37-ABF0-FE9137D7411C}" destId="{B273FE49-C266-4CEC-9F71-6BA64D7928D8}" srcOrd="0" destOrd="0" presId="urn:microsoft.com/office/officeart/2005/8/layout/vList5"/>
    <dgm:cxn modelId="{4B5B7C26-4162-4B27-9869-9CEEB9C6BBF2}" type="presOf" srcId="{DEE14DDF-B1F8-434D-A2EF-75B4475CCA87}" destId="{E8DF9A66-364C-41A3-8FD7-8CF9F712A502}" srcOrd="0" destOrd="0" presId="urn:microsoft.com/office/officeart/2005/8/layout/vList5"/>
    <dgm:cxn modelId="{5C9ABDE0-2656-4288-A21B-AA73F4803339}" type="presOf" srcId="{3425643B-F1C7-4BF2-BB80-AB535DEF93EE}" destId="{13BA72B1-6EDB-4337-A0B0-DAD0F5DE1B29}" srcOrd="0" destOrd="0" presId="urn:microsoft.com/office/officeart/2005/8/layout/vList5"/>
    <dgm:cxn modelId="{83329DF5-855E-4524-843A-44919118A7F8}" srcId="{D018FF8D-1A3D-4B3B-8CAB-3A39848C9671}" destId="{D1282395-969C-48BF-895F-592D717AD6F2}" srcOrd="1" destOrd="0" parTransId="{87C6CD0F-1F92-460C-826C-269A32367E3D}" sibTransId="{71877538-B457-4164-B10A-A1F764CD385F}"/>
    <dgm:cxn modelId="{24C07326-6F86-45AF-9D1C-24AE0719CCEC}" type="presOf" srcId="{B9E4F12A-718A-44A9-81D6-A5EC759F98E7}" destId="{356AE84E-5DF7-4634-B487-29E9FFE66B49}" srcOrd="0" destOrd="0" presId="urn:microsoft.com/office/officeart/2005/8/layout/vList5"/>
    <dgm:cxn modelId="{826F9AD6-645A-47CA-B12E-74C141A5F2FB}" type="presOf" srcId="{D1282395-969C-48BF-895F-592D717AD6F2}" destId="{E8DF9A66-364C-41A3-8FD7-8CF9F712A502}" srcOrd="0" destOrd="1" presId="urn:microsoft.com/office/officeart/2005/8/layout/vList5"/>
    <dgm:cxn modelId="{790D4642-A52E-4962-8256-6A5E50703D2E}" srcId="{3425643B-F1C7-4BF2-BB80-AB535DEF93EE}" destId="{2D42EAD4-DD96-4A37-ABF0-FE9137D7411C}" srcOrd="0" destOrd="0" parTransId="{E4480DF0-B399-49E3-810A-B8418CEEC73B}" sibTransId="{E6B2DA90-386B-4192-8221-EF0AA6B3E5CC}"/>
    <dgm:cxn modelId="{43038583-1038-49B1-8200-25B1B12F8069}" type="presParOf" srcId="{1E2DC55F-D376-44A7-80A2-D7E01F6452A6}" destId="{18C1B244-6159-4367-9C75-2DB91D16D836}" srcOrd="0" destOrd="0" presId="urn:microsoft.com/office/officeart/2005/8/layout/vList5"/>
    <dgm:cxn modelId="{FBE63136-8E5D-4EEE-B926-6CDE502D652C}" type="presParOf" srcId="{18C1B244-6159-4367-9C75-2DB91D16D836}" destId="{36759502-9C38-4069-8306-14AEF3777191}" srcOrd="0" destOrd="0" presId="urn:microsoft.com/office/officeart/2005/8/layout/vList5"/>
    <dgm:cxn modelId="{60C784B7-586C-4E76-8D1E-8A86A37F3405}" type="presParOf" srcId="{18C1B244-6159-4367-9C75-2DB91D16D836}" destId="{E8DF9A66-364C-41A3-8FD7-8CF9F712A502}" srcOrd="1" destOrd="0" presId="urn:microsoft.com/office/officeart/2005/8/layout/vList5"/>
    <dgm:cxn modelId="{B1431B92-50A5-494F-AC17-20521E630DCC}" type="presParOf" srcId="{1E2DC55F-D376-44A7-80A2-D7E01F6452A6}" destId="{64892830-0A6A-4B4D-98FA-1C0DB58B97DC}" srcOrd="1" destOrd="0" presId="urn:microsoft.com/office/officeart/2005/8/layout/vList5"/>
    <dgm:cxn modelId="{1D5ED6DF-E2E2-4BBD-80CC-B2FE9AE2D3BF}" type="presParOf" srcId="{1E2DC55F-D376-44A7-80A2-D7E01F6452A6}" destId="{F5E9F023-354B-4B9B-9F14-E4BAAF51C3C8}" srcOrd="2" destOrd="0" presId="urn:microsoft.com/office/officeart/2005/8/layout/vList5"/>
    <dgm:cxn modelId="{608D4FCC-071A-452F-A24C-374A3BE31E53}" type="presParOf" srcId="{F5E9F023-354B-4B9B-9F14-E4BAAF51C3C8}" destId="{356AE84E-5DF7-4634-B487-29E9FFE66B49}" srcOrd="0" destOrd="0" presId="urn:microsoft.com/office/officeart/2005/8/layout/vList5"/>
    <dgm:cxn modelId="{0A038315-745E-4FBF-A420-88F4B4D41603}" type="presParOf" srcId="{F5E9F023-354B-4B9B-9F14-E4BAAF51C3C8}" destId="{02C1247B-77B7-4B95-98AE-C7D91808DCB1}" srcOrd="1" destOrd="0" presId="urn:microsoft.com/office/officeart/2005/8/layout/vList5"/>
    <dgm:cxn modelId="{46E2B7EF-9EF3-49CF-A777-F6B334CCF05A}" type="presParOf" srcId="{1E2DC55F-D376-44A7-80A2-D7E01F6452A6}" destId="{D2B81C6F-AE0F-441C-8458-14417F0ACA2A}" srcOrd="3" destOrd="0" presId="urn:microsoft.com/office/officeart/2005/8/layout/vList5"/>
    <dgm:cxn modelId="{9B11EFD1-C469-4E11-9C1F-3C11F523BDB9}" type="presParOf" srcId="{1E2DC55F-D376-44A7-80A2-D7E01F6452A6}" destId="{02ED7C11-C5B4-4EDF-834D-997855DFCF61}" srcOrd="4" destOrd="0" presId="urn:microsoft.com/office/officeart/2005/8/layout/vList5"/>
    <dgm:cxn modelId="{92CC8B8C-3258-4DA1-A017-7A64EE6148AD}" type="presParOf" srcId="{02ED7C11-C5B4-4EDF-834D-997855DFCF61}" destId="{13BA72B1-6EDB-4337-A0B0-DAD0F5DE1B29}" srcOrd="0" destOrd="0" presId="urn:microsoft.com/office/officeart/2005/8/layout/vList5"/>
    <dgm:cxn modelId="{9F75CA9D-BC59-48FD-A58A-BCDC5B26D776}" type="presParOf" srcId="{02ED7C11-C5B4-4EDF-834D-997855DFCF61}" destId="{B273FE49-C266-4CEC-9F71-6BA64D7928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9" y="2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/>
          <a:lstStyle>
            <a:lvl1pPr algn="r">
              <a:defRPr sz="1200"/>
            </a:lvl1pPr>
          </a:lstStyle>
          <a:p>
            <a:fld id="{903835C8-BB37-4429-9A1B-ACF14AE7E7D6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9" y="9430091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 anchor="b"/>
          <a:lstStyle>
            <a:lvl1pPr algn="r">
              <a:defRPr sz="1200"/>
            </a:lvl1pPr>
          </a:lstStyle>
          <a:p>
            <a:fld id="{F7985194-D133-4B33-AAB3-837EB8B59E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79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2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/>
          <a:lstStyle>
            <a:lvl1pPr algn="r">
              <a:defRPr sz="1200"/>
            </a:lvl1pPr>
          </a:lstStyle>
          <a:p>
            <a:fld id="{8F6D398E-25CB-40CF-A09E-EE5459CE508C}" type="datetimeFigureOut">
              <a:rPr lang="en-GB" smtClean="0"/>
              <a:pPr/>
              <a:t>15/12/2017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7" tIns="45513" rIns="91027" bIns="4551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0"/>
          </a:xfrm>
          <a:prstGeom prst="rect">
            <a:avLst/>
          </a:prstGeom>
        </p:spPr>
        <p:txBody>
          <a:bodyPr vert="horz" lIns="91027" tIns="45513" rIns="91027" bIns="455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30091"/>
            <a:ext cx="2889938" cy="496411"/>
          </a:xfrm>
          <a:prstGeom prst="rect">
            <a:avLst/>
          </a:prstGeom>
        </p:spPr>
        <p:txBody>
          <a:bodyPr vert="horz" lIns="91027" tIns="45513" rIns="91027" bIns="45513" rtlCol="0" anchor="b"/>
          <a:lstStyle>
            <a:lvl1pPr algn="r">
              <a:defRPr sz="1200"/>
            </a:lvl1pPr>
          </a:lstStyle>
          <a:p>
            <a:fld id="{019C38AD-272E-49C6-9EDF-AC09A3477B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9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717699"/>
            <a:ext cx="1691289" cy="870275"/>
          </a:xfrm>
          <a:prstGeom prst="rect">
            <a:avLst/>
          </a:prstGeom>
        </p:spPr>
      </p:pic>
      <p:sp>
        <p:nvSpPr>
          <p:cNvPr id="60" name="Freeform 59"/>
          <p:cNvSpPr>
            <a:spLocks/>
          </p:cNvSpPr>
          <p:nvPr userDrawn="1"/>
        </p:nvSpPr>
        <p:spPr bwMode="auto">
          <a:xfrm>
            <a:off x="233067" y="4482881"/>
            <a:ext cx="8666166" cy="146269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rgbClr val="0092BB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rgbClr val="058BB5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Mangal" panose="02040503050203030202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4" y="555526"/>
            <a:ext cx="1684282" cy="7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4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pos="4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3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694" y="3722689"/>
            <a:ext cx="1416794" cy="867923"/>
          </a:xfrm>
          <a:prstGeom prst="rect">
            <a:avLst/>
          </a:prstGeom>
        </p:spPr>
      </p:pic>
      <p:sp>
        <p:nvSpPr>
          <p:cNvPr id="60" name="Freeform 59"/>
          <p:cNvSpPr>
            <a:spLocks/>
          </p:cNvSpPr>
          <p:nvPr userDrawn="1"/>
        </p:nvSpPr>
        <p:spPr bwMode="auto">
          <a:xfrm>
            <a:off x="233067" y="4482881"/>
            <a:ext cx="8666166" cy="146269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accent2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Mangal" panose="02040503050203030202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4" y="555526"/>
            <a:ext cx="1684282" cy="734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-315077"/>
            <a:ext cx="4283968" cy="18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Freeform 5"/>
          <p:cNvSpPr>
            <a:spLocks noEditPoints="1"/>
          </p:cNvSpPr>
          <p:nvPr userDrawn="1"/>
        </p:nvSpPr>
        <p:spPr bwMode="auto">
          <a:xfrm>
            <a:off x="8574088" y="3600450"/>
            <a:ext cx="336550" cy="896937"/>
          </a:xfrm>
          <a:custGeom>
            <a:avLst/>
            <a:gdLst>
              <a:gd name="T0" fmla="*/ 46 w 57"/>
              <a:gd name="T1" fmla="*/ 79 h 156"/>
              <a:gd name="T2" fmla="*/ 48 w 57"/>
              <a:gd name="T3" fmla="*/ 81 h 156"/>
              <a:gd name="T4" fmla="*/ 47 w 57"/>
              <a:gd name="T5" fmla="*/ 86 h 156"/>
              <a:gd name="T6" fmla="*/ 43 w 57"/>
              <a:gd name="T7" fmla="*/ 61 h 156"/>
              <a:gd name="T8" fmla="*/ 43 w 57"/>
              <a:gd name="T9" fmla="*/ 59 h 156"/>
              <a:gd name="T10" fmla="*/ 44 w 57"/>
              <a:gd name="T11" fmla="*/ 69 h 156"/>
              <a:gd name="T12" fmla="*/ 20 w 57"/>
              <a:gd name="T13" fmla="*/ 8 h 156"/>
              <a:gd name="T14" fmla="*/ 18 w 57"/>
              <a:gd name="T15" fmla="*/ 20 h 156"/>
              <a:gd name="T16" fmla="*/ 15 w 57"/>
              <a:gd name="T17" fmla="*/ 25 h 156"/>
              <a:gd name="T18" fmla="*/ 10 w 57"/>
              <a:gd name="T19" fmla="*/ 29 h 156"/>
              <a:gd name="T20" fmla="*/ 9 w 57"/>
              <a:gd name="T21" fmla="*/ 38 h 156"/>
              <a:gd name="T22" fmla="*/ 8 w 57"/>
              <a:gd name="T23" fmla="*/ 51 h 156"/>
              <a:gd name="T24" fmla="*/ 8 w 57"/>
              <a:gd name="T25" fmla="*/ 60 h 156"/>
              <a:gd name="T26" fmla="*/ 7 w 57"/>
              <a:gd name="T27" fmla="*/ 66 h 156"/>
              <a:gd name="T28" fmla="*/ 7 w 57"/>
              <a:gd name="T29" fmla="*/ 80 h 156"/>
              <a:gd name="T30" fmla="*/ 0 w 57"/>
              <a:gd name="T31" fmla="*/ 99 h 156"/>
              <a:gd name="T32" fmla="*/ 3 w 57"/>
              <a:gd name="T33" fmla="*/ 101 h 156"/>
              <a:gd name="T34" fmla="*/ 19 w 57"/>
              <a:gd name="T35" fmla="*/ 101 h 156"/>
              <a:gd name="T36" fmla="*/ 20 w 57"/>
              <a:gd name="T37" fmla="*/ 104 h 156"/>
              <a:gd name="T38" fmla="*/ 21 w 57"/>
              <a:gd name="T39" fmla="*/ 107 h 156"/>
              <a:gd name="T40" fmla="*/ 21 w 57"/>
              <a:gd name="T41" fmla="*/ 109 h 156"/>
              <a:gd name="T42" fmla="*/ 21 w 57"/>
              <a:gd name="T43" fmla="*/ 114 h 156"/>
              <a:gd name="T44" fmla="*/ 25 w 57"/>
              <a:gd name="T45" fmla="*/ 131 h 156"/>
              <a:gd name="T46" fmla="*/ 26 w 57"/>
              <a:gd name="T47" fmla="*/ 137 h 156"/>
              <a:gd name="T48" fmla="*/ 26 w 57"/>
              <a:gd name="T49" fmla="*/ 148 h 156"/>
              <a:gd name="T50" fmla="*/ 29 w 57"/>
              <a:gd name="T51" fmla="*/ 146 h 156"/>
              <a:gd name="T52" fmla="*/ 29 w 57"/>
              <a:gd name="T53" fmla="*/ 152 h 156"/>
              <a:gd name="T54" fmla="*/ 29 w 57"/>
              <a:gd name="T55" fmla="*/ 155 h 156"/>
              <a:gd name="T56" fmla="*/ 36 w 57"/>
              <a:gd name="T57" fmla="*/ 150 h 156"/>
              <a:gd name="T58" fmla="*/ 35 w 57"/>
              <a:gd name="T59" fmla="*/ 143 h 156"/>
              <a:gd name="T60" fmla="*/ 34 w 57"/>
              <a:gd name="T61" fmla="*/ 134 h 156"/>
              <a:gd name="T62" fmla="*/ 35 w 57"/>
              <a:gd name="T63" fmla="*/ 127 h 156"/>
              <a:gd name="T64" fmla="*/ 38 w 57"/>
              <a:gd name="T65" fmla="*/ 119 h 156"/>
              <a:gd name="T66" fmla="*/ 40 w 57"/>
              <a:gd name="T67" fmla="*/ 111 h 156"/>
              <a:gd name="T68" fmla="*/ 40 w 57"/>
              <a:gd name="T69" fmla="*/ 109 h 156"/>
              <a:gd name="T70" fmla="*/ 40 w 57"/>
              <a:gd name="T71" fmla="*/ 106 h 156"/>
              <a:gd name="T72" fmla="*/ 40 w 57"/>
              <a:gd name="T73" fmla="*/ 101 h 156"/>
              <a:gd name="T74" fmla="*/ 42 w 57"/>
              <a:gd name="T75" fmla="*/ 101 h 156"/>
              <a:gd name="T76" fmla="*/ 44 w 57"/>
              <a:gd name="T77" fmla="*/ 101 h 156"/>
              <a:gd name="T78" fmla="*/ 50 w 57"/>
              <a:gd name="T79" fmla="*/ 100 h 156"/>
              <a:gd name="T80" fmla="*/ 51 w 57"/>
              <a:gd name="T81" fmla="*/ 98 h 156"/>
              <a:gd name="T82" fmla="*/ 55 w 57"/>
              <a:gd name="T83" fmla="*/ 98 h 156"/>
              <a:gd name="T84" fmla="*/ 56 w 57"/>
              <a:gd name="T85" fmla="*/ 91 h 156"/>
              <a:gd name="T86" fmla="*/ 53 w 57"/>
              <a:gd name="T87" fmla="*/ 83 h 156"/>
              <a:gd name="T88" fmla="*/ 54 w 57"/>
              <a:gd name="T89" fmla="*/ 77 h 156"/>
              <a:gd name="T90" fmla="*/ 51 w 57"/>
              <a:gd name="T91" fmla="*/ 55 h 156"/>
              <a:gd name="T92" fmla="*/ 50 w 57"/>
              <a:gd name="T93" fmla="*/ 46 h 156"/>
              <a:gd name="T94" fmla="*/ 48 w 57"/>
              <a:gd name="T95" fmla="*/ 33 h 156"/>
              <a:gd name="T96" fmla="*/ 40 w 57"/>
              <a:gd name="T97" fmla="*/ 24 h 156"/>
              <a:gd name="T98" fmla="*/ 37 w 57"/>
              <a:gd name="T99" fmla="*/ 17 h 156"/>
              <a:gd name="T100" fmla="*/ 31 w 57"/>
              <a:gd name="T101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7" h="156">
                <a:moveTo>
                  <a:pt x="47" y="86"/>
                </a:moveTo>
                <a:cubicBezTo>
                  <a:pt x="47" y="84"/>
                  <a:pt x="47" y="82"/>
                  <a:pt x="46" y="81"/>
                </a:cubicBezTo>
                <a:cubicBezTo>
                  <a:pt x="46" y="80"/>
                  <a:pt x="46" y="80"/>
                  <a:pt x="46" y="79"/>
                </a:cubicBezTo>
                <a:cubicBezTo>
                  <a:pt x="46" y="79"/>
                  <a:pt x="46" y="79"/>
                  <a:pt x="46" y="78"/>
                </a:cubicBezTo>
                <a:cubicBezTo>
                  <a:pt x="47" y="78"/>
                  <a:pt x="47" y="79"/>
                  <a:pt x="47" y="79"/>
                </a:cubicBezTo>
                <a:cubicBezTo>
                  <a:pt x="47" y="79"/>
                  <a:pt x="47" y="80"/>
                  <a:pt x="48" y="81"/>
                </a:cubicBezTo>
                <a:cubicBezTo>
                  <a:pt x="48" y="81"/>
                  <a:pt x="49" y="82"/>
                  <a:pt x="49" y="82"/>
                </a:cubicBezTo>
                <a:cubicBezTo>
                  <a:pt x="49" y="83"/>
                  <a:pt x="48" y="85"/>
                  <a:pt x="48" y="86"/>
                </a:cubicBezTo>
                <a:cubicBezTo>
                  <a:pt x="47" y="86"/>
                  <a:pt x="47" y="86"/>
                  <a:pt x="47" y="86"/>
                </a:cubicBezTo>
                <a:moveTo>
                  <a:pt x="44" y="69"/>
                </a:moveTo>
                <a:cubicBezTo>
                  <a:pt x="44" y="69"/>
                  <a:pt x="44" y="69"/>
                  <a:pt x="44" y="69"/>
                </a:cubicBezTo>
                <a:cubicBezTo>
                  <a:pt x="43" y="66"/>
                  <a:pt x="43" y="64"/>
                  <a:pt x="43" y="61"/>
                </a:cubicBezTo>
                <a:cubicBezTo>
                  <a:pt x="43" y="61"/>
                  <a:pt x="42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59"/>
                  <a:pt x="43" y="59"/>
                  <a:pt x="43" y="59"/>
                </a:cubicBezTo>
                <a:cubicBezTo>
                  <a:pt x="44" y="62"/>
                  <a:pt x="44" y="65"/>
                  <a:pt x="45" y="68"/>
                </a:cubicBezTo>
                <a:cubicBezTo>
                  <a:pt x="44" y="69"/>
                  <a:pt x="44" y="69"/>
                  <a:pt x="44" y="69"/>
                </a:cubicBezTo>
                <a:moveTo>
                  <a:pt x="27" y="0"/>
                </a:moveTo>
                <a:cubicBezTo>
                  <a:pt x="27" y="0"/>
                  <a:pt x="26" y="0"/>
                  <a:pt x="26" y="0"/>
                </a:cubicBezTo>
                <a:cubicBezTo>
                  <a:pt x="22" y="1"/>
                  <a:pt x="21" y="4"/>
                  <a:pt x="20" y="8"/>
                </a:cubicBezTo>
                <a:cubicBezTo>
                  <a:pt x="20" y="8"/>
                  <a:pt x="20" y="9"/>
                  <a:pt x="20" y="9"/>
                </a:cubicBezTo>
                <a:cubicBezTo>
                  <a:pt x="19" y="11"/>
                  <a:pt x="19" y="14"/>
                  <a:pt x="18" y="17"/>
                </a:cubicBezTo>
                <a:cubicBezTo>
                  <a:pt x="18" y="18"/>
                  <a:pt x="18" y="19"/>
                  <a:pt x="18" y="20"/>
                </a:cubicBezTo>
                <a:cubicBezTo>
                  <a:pt x="17" y="21"/>
                  <a:pt x="17" y="22"/>
                  <a:pt x="16" y="23"/>
                </a:cubicBezTo>
                <a:cubicBezTo>
                  <a:pt x="16" y="24"/>
                  <a:pt x="16" y="24"/>
                  <a:pt x="16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4" y="25"/>
                  <a:pt x="13" y="26"/>
                  <a:pt x="12" y="26"/>
                </a:cubicBezTo>
                <a:cubicBezTo>
                  <a:pt x="12" y="27"/>
                  <a:pt x="12" y="27"/>
                  <a:pt x="12" y="27"/>
                </a:cubicBezTo>
                <a:cubicBezTo>
                  <a:pt x="11" y="28"/>
                  <a:pt x="10" y="27"/>
                  <a:pt x="10" y="29"/>
                </a:cubicBezTo>
                <a:cubicBezTo>
                  <a:pt x="10" y="30"/>
                  <a:pt x="10" y="30"/>
                  <a:pt x="10" y="30"/>
                </a:cubicBezTo>
                <a:cubicBezTo>
                  <a:pt x="10" y="31"/>
                  <a:pt x="10" y="32"/>
                  <a:pt x="10" y="33"/>
                </a:cubicBezTo>
                <a:cubicBezTo>
                  <a:pt x="10" y="34"/>
                  <a:pt x="10" y="36"/>
                  <a:pt x="9" y="38"/>
                </a:cubicBezTo>
                <a:cubicBezTo>
                  <a:pt x="9" y="39"/>
                  <a:pt x="9" y="40"/>
                  <a:pt x="9" y="41"/>
                </a:cubicBezTo>
                <a:cubicBezTo>
                  <a:pt x="9" y="43"/>
                  <a:pt x="9" y="45"/>
                  <a:pt x="8" y="47"/>
                </a:cubicBezTo>
                <a:cubicBezTo>
                  <a:pt x="8" y="48"/>
                  <a:pt x="8" y="49"/>
                  <a:pt x="8" y="51"/>
                </a:cubicBezTo>
                <a:cubicBezTo>
                  <a:pt x="8" y="52"/>
                  <a:pt x="8" y="53"/>
                  <a:pt x="8" y="54"/>
                </a:cubicBezTo>
                <a:cubicBezTo>
                  <a:pt x="8" y="55"/>
                  <a:pt x="8" y="56"/>
                  <a:pt x="8" y="57"/>
                </a:cubicBezTo>
                <a:cubicBezTo>
                  <a:pt x="8" y="58"/>
                  <a:pt x="8" y="59"/>
                  <a:pt x="8" y="60"/>
                </a:cubicBezTo>
                <a:cubicBezTo>
                  <a:pt x="8" y="61"/>
                  <a:pt x="8" y="61"/>
                  <a:pt x="8" y="61"/>
                </a:cubicBezTo>
                <a:cubicBezTo>
                  <a:pt x="7" y="62"/>
                  <a:pt x="7" y="63"/>
                  <a:pt x="7" y="64"/>
                </a:cubicBezTo>
                <a:cubicBezTo>
                  <a:pt x="7" y="65"/>
                  <a:pt x="7" y="65"/>
                  <a:pt x="7" y="66"/>
                </a:cubicBezTo>
                <a:cubicBezTo>
                  <a:pt x="7" y="69"/>
                  <a:pt x="7" y="73"/>
                  <a:pt x="6" y="75"/>
                </a:cubicBezTo>
                <a:cubicBezTo>
                  <a:pt x="6" y="76"/>
                  <a:pt x="7" y="78"/>
                  <a:pt x="6" y="79"/>
                </a:cubicBezTo>
                <a:cubicBezTo>
                  <a:pt x="6" y="79"/>
                  <a:pt x="7" y="80"/>
                  <a:pt x="7" y="80"/>
                </a:cubicBezTo>
                <a:cubicBezTo>
                  <a:pt x="7" y="81"/>
                  <a:pt x="6" y="83"/>
                  <a:pt x="6" y="84"/>
                </a:cubicBezTo>
                <a:cubicBezTo>
                  <a:pt x="5" y="87"/>
                  <a:pt x="4" y="90"/>
                  <a:pt x="2" y="93"/>
                </a:cubicBezTo>
                <a:cubicBezTo>
                  <a:pt x="1" y="95"/>
                  <a:pt x="1" y="97"/>
                  <a:pt x="0" y="99"/>
                </a:cubicBezTo>
                <a:cubicBezTo>
                  <a:pt x="0" y="100"/>
                  <a:pt x="1" y="100"/>
                  <a:pt x="2" y="100"/>
                </a:cubicBezTo>
                <a:cubicBezTo>
                  <a:pt x="2" y="100"/>
                  <a:pt x="2" y="101"/>
                  <a:pt x="3" y="101"/>
                </a:cubicBezTo>
                <a:cubicBezTo>
                  <a:pt x="3" y="101"/>
                  <a:pt x="3" y="101"/>
                  <a:pt x="3" y="101"/>
                </a:cubicBezTo>
                <a:cubicBezTo>
                  <a:pt x="5" y="101"/>
                  <a:pt x="8" y="102"/>
                  <a:pt x="10" y="103"/>
                </a:cubicBezTo>
                <a:cubicBezTo>
                  <a:pt x="11" y="101"/>
                  <a:pt x="16" y="102"/>
                  <a:pt x="18" y="101"/>
                </a:cubicBezTo>
                <a:cubicBezTo>
                  <a:pt x="19" y="101"/>
                  <a:pt x="19" y="102"/>
                  <a:pt x="19" y="101"/>
                </a:cubicBezTo>
                <a:cubicBezTo>
                  <a:pt x="20" y="101"/>
                  <a:pt x="20" y="102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20" y="105"/>
                  <a:pt x="20" y="105"/>
                  <a:pt x="20" y="105"/>
                </a:cubicBezTo>
                <a:cubicBezTo>
                  <a:pt x="21" y="106"/>
                  <a:pt x="21" y="106"/>
                  <a:pt x="21" y="106"/>
                </a:cubicBezTo>
                <a:cubicBezTo>
                  <a:pt x="21" y="107"/>
                  <a:pt x="21" y="107"/>
                  <a:pt x="21" y="107"/>
                </a:cubicBezTo>
                <a:cubicBezTo>
                  <a:pt x="21" y="107"/>
                  <a:pt x="21" y="107"/>
                  <a:pt x="21" y="107"/>
                </a:cubicBezTo>
                <a:cubicBezTo>
                  <a:pt x="21" y="108"/>
                  <a:pt x="21" y="108"/>
                  <a:pt x="21" y="108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1" y="110"/>
                  <a:pt x="21" y="110"/>
                  <a:pt x="21" y="110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1" y="114"/>
                  <a:pt x="21" y="114"/>
                  <a:pt x="21" y="114"/>
                </a:cubicBezTo>
                <a:cubicBezTo>
                  <a:pt x="21" y="117"/>
                  <a:pt x="21" y="117"/>
                  <a:pt x="21" y="117"/>
                </a:cubicBezTo>
                <a:cubicBezTo>
                  <a:pt x="22" y="118"/>
                  <a:pt x="22" y="119"/>
                  <a:pt x="22" y="121"/>
                </a:cubicBezTo>
                <a:cubicBezTo>
                  <a:pt x="23" y="124"/>
                  <a:pt x="24" y="127"/>
                  <a:pt x="25" y="131"/>
                </a:cubicBezTo>
                <a:cubicBezTo>
                  <a:pt x="25" y="132"/>
                  <a:pt x="25" y="132"/>
                  <a:pt x="25" y="133"/>
                </a:cubicBezTo>
                <a:cubicBezTo>
                  <a:pt x="26" y="134"/>
                  <a:pt x="26" y="135"/>
                  <a:pt x="26" y="136"/>
                </a:cubicBezTo>
                <a:cubicBezTo>
                  <a:pt x="26" y="136"/>
                  <a:pt x="26" y="137"/>
                  <a:pt x="26" y="137"/>
                </a:cubicBezTo>
                <a:cubicBezTo>
                  <a:pt x="25" y="138"/>
                  <a:pt x="25" y="139"/>
                  <a:pt x="25" y="139"/>
                </a:cubicBezTo>
                <a:cubicBezTo>
                  <a:pt x="25" y="141"/>
                  <a:pt x="25" y="144"/>
                  <a:pt x="25" y="145"/>
                </a:cubicBezTo>
                <a:cubicBezTo>
                  <a:pt x="26" y="146"/>
                  <a:pt x="25" y="148"/>
                  <a:pt x="26" y="148"/>
                </a:cubicBezTo>
                <a:cubicBezTo>
                  <a:pt x="26" y="149"/>
                  <a:pt x="26" y="149"/>
                  <a:pt x="26" y="149"/>
                </a:cubicBezTo>
                <a:cubicBezTo>
                  <a:pt x="27" y="149"/>
                  <a:pt x="28" y="146"/>
                  <a:pt x="29" y="146"/>
                </a:cubicBezTo>
                <a:cubicBezTo>
                  <a:pt x="29" y="146"/>
                  <a:pt x="29" y="146"/>
                  <a:pt x="29" y="146"/>
                </a:cubicBezTo>
                <a:cubicBezTo>
                  <a:pt x="29" y="147"/>
                  <a:pt x="29" y="148"/>
                  <a:pt x="29" y="149"/>
                </a:cubicBezTo>
                <a:cubicBezTo>
                  <a:pt x="29" y="150"/>
                  <a:pt x="29" y="150"/>
                  <a:pt x="29" y="150"/>
                </a:cubicBezTo>
                <a:cubicBezTo>
                  <a:pt x="29" y="150"/>
                  <a:pt x="29" y="151"/>
                  <a:pt x="29" y="152"/>
                </a:cubicBezTo>
                <a:cubicBezTo>
                  <a:pt x="29" y="153"/>
                  <a:pt x="28" y="153"/>
                  <a:pt x="28" y="154"/>
                </a:cubicBezTo>
                <a:cubicBezTo>
                  <a:pt x="29" y="154"/>
                  <a:pt x="29" y="154"/>
                  <a:pt x="29" y="154"/>
                </a:cubicBezTo>
                <a:cubicBezTo>
                  <a:pt x="29" y="155"/>
                  <a:pt x="29" y="155"/>
                  <a:pt x="29" y="155"/>
                </a:cubicBezTo>
                <a:cubicBezTo>
                  <a:pt x="30" y="156"/>
                  <a:pt x="32" y="156"/>
                  <a:pt x="34" y="156"/>
                </a:cubicBezTo>
                <a:cubicBezTo>
                  <a:pt x="35" y="156"/>
                  <a:pt x="36" y="156"/>
                  <a:pt x="37" y="155"/>
                </a:cubicBezTo>
                <a:cubicBezTo>
                  <a:pt x="37" y="153"/>
                  <a:pt x="36" y="152"/>
                  <a:pt x="36" y="150"/>
                </a:cubicBezTo>
                <a:cubicBezTo>
                  <a:pt x="36" y="148"/>
                  <a:pt x="36" y="148"/>
                  <a:pt x="36" y="148"/>
                </a:cubicBezTo>
                <a:cubicBezTo>
                  <a:pt x="36" y="147"/>
                  <a:pt x="36" y="147"/>
                  <a:pt x="35" y="146"/>
                </a:cubicBezTo>
                <a:cubicBezTo>
                  <a:pt x="35" y="145"/>
                  <a:pt x="35" y="144"/>
                  <a:pt x="35" y="143"/>
                </a:cubicBezTo>
                <a:cubicBezTo>
                  <a:pt x="35" y="143"/>
                  <a:pt x="35" y="142"/>
                  <a:pt x="35" y="141"/>
                </a:cubicBezTo>
                <a:cubicBezTo>
                  <a:pt x="34" y="141"/>
                  <a:pt x="34" y="140"/>
                  <a:pt x="34" y="140"/>
                </a:cubicBezTo>
                <a:cubicBezTo>
                  <a:pt x="33" y="138"/>
                  <a:pt x="35" y="136"/>
                  <a:pt x="34" y="134"/>
                </a:cubicBezTo>
                <a:cubicBezTo>
                  <a:pt x="34" y="133"/>
                  <a:pt x="34" y="130"/>
                  <a:pt x="34" y="130"/>
                </a:cubicBezTo>
                <a:cubicBezTo>
                  <a:pt x="34" y="129"/>
                  <a:pt x="34" y="128"/>
                  <a:pt x="35" y="127"/>
                </a:cubicBezTo>
                <a:cubicBezTo>
                  <a:pt x="35" y="127"/>
                  <a:pt x="35" y="127"/>
                  <a:pt x="35" y="127"/>
                </a:cubicBezTo>
                <a:cubicBezTo>
                  <a:pt x="35" y="126"/>
                  <a:pt x="35" y="126"/>
                  <a:pt x="35" y="126"/>
                </a:cubicBezTo>
                <a:cubicBezTo>
                  <a:pt x="36" y="125"/>
                  <a:pt x="36" y="125"/>
                  <a:pt x="36" y="124"/>
                </a:cubicBezTo>
                <a:cubicBezTo>
                  <a:pt x="37" y="123"/>
                  <a:pt x="37" y="121"/>
                  <a:pt x="38" y="119"/>
                </a:cubicBezTo>
                <a:cubicBezTo>
                  <a:pt x="39" y="118"/>
                  <a:pt x="39" y="117"/>
                  <a:pt x="40" y="115"/>
                </a:cubicBezTo>
                <a:cubicBezTo>
                  <a:pt x="40" y="114"/>
                  <a:pt x="40" y="113"/>
                  <a:pt x="40" y="112"/>
                </a:cubicBezTo>
                <a:cubicBezTo>
                  <a:pt x="40" y="111"/>
                  <a:pt x="40" y="111"/>
                  <a:pt x="40" y="111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40" y="110"/>
                  <a:pt x="40" y="110"/>
                  <a:pt x="40" y="110"/>
                </a:cubicBezTo>
                <a:cubicBezTo>
                  <a:pt x="40" y="109"/>
                  <a:pt x="40" y="109"/>
                  <a:pt x="40" y="109"/>
                </a:cubicBezTo>
                <a:cubicBezTo>
                  <a:pt x="40" y="108"/>
                  <a:pt x="40" y="108"/>
                  <a:pt x="40" y="108"/>
                </a:cubicBezTo>
                <a:cubicBezTo>
                  <a:pt x="40" y="107"/>
                  <a:pt x="40" y="107"/>
                  <a:pt x="4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0" y="105"/>
                  <a:pt x="40" y="105"/>
                  <a:pt x="40" y="104"/>
                </a:cubicBezTo>
                <a:cubicBezTo>
                  <a:pt x="40" y="104"/>
                  <a:pt x="40" y="103"/>
                  <a:pt x="40" y="103"/>
                </a:cubicBezTo>
                <a:cubicBezTo>
                  <a:pt x="40" y="102"/>
                  <a:pt x="40" y="101"/>
                  <a:pt x="40" y="101"/>
                </a:cubicBezTo>
                <a:cubicBezTo>
                  <a:pt x="40" y="101"/>
                  <a:pt x="40" y="101"/>
                  <a:pt x="41" y="101"/>
                </a:cubicBezTo>
                <a:cubicBezTo>
                  <a:pt x="41" y="101"/>
                  <a:pt x="41" y="101"/>
                  <a:pt x="41" y="101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101"/>
                  <a:pt x="42" y="101"/>
                  <a:pt x="42" y="101"/>
                </a:cubicBezTo>
                <a:cubicBezTo>
                  <a:pt x="42" y="101"/>
                  <a:pt x="43" y="101"/>
                  <a:pt x="43" y="101"/>
                </a:cubicBezTo>
                <a:cubicBezTo>
                  <a:pt x="43" y="101"/>
                  <a:pt x="43" y="101"/>
                  <a:pt x="44" y="101"/>
                </a:cubicBezTo>
                <a:cubicBezTo>
                  <a:pt x="44" y="101"/>
                  <a:pt x="44" y="101"/>
                  <a:pt x="45" y="101"/>
                </a:cubicBezTo>
                <a:cubicBezTo>
                  <a:pt x="45" y="101"/>
                  <a:pt x="45" y="101"/>
                  <a:pt x="46" y="101"/>
                </a:cubicBezTo>
                <a:cubicBezTo>
                  <a:pt x="47" y="100"/>
                  <a:pt x="49" y="100"/>
                  <a:pt x="50" y="100"/>
                </a:cubicBezTo>
                <a:cubicBezTo>
                  <a:pt x="50" y="99"/>
                  <a:pt x="50" y="99"/>
                  <a:pt x="50" y="99"/>
                </a:cubicBezTo>
                <a:cubicBezTo>
                  <a:pt x="50" y="98"/>
                  <a:pt x="50" y="98"/>
                  <a:pt x="50" y="98"/>
                </a:cubicBezTo>
                <a:cubicBezTo>
                  <a:pt x="50" y="98"/>
                  <a:pt x="51" y="98"/>
                  <a:pt x="51" y="98"/>
                </a:cubicBezTo>
                <a:cubicBezTo>
                  <a:pt x="51" y="98"/>
                  <a:pt x="52" y="98"/>
                  <a:pt x="52" y="98"/>
                </a:cubicBezTo>
                <a:cubicBezTo>
                  <a:pt x="52" y="98"/>
                  <a:pt x="53" y="98"/>
                  <a:pt x="53" y="98"/>
                </a:cubicBezTo>
                <a:cubicBezTo>
                  <a:pt x="53" y="98"/>
                  <a:pt x="54" y="98"/>
                  <a:pt x="55" y="98"/>
                </a:cubicBezTo>
                <a:cubicBezTo>
                  <a:pt x="55" y="97"/>
                  <a:pt x="55" y="97"/>
                  <a:pt x="55" y="96"/>
                </a:cubicBezTo>
                <a:cubicBezTo>
                  <a:pt x="55" y="95"/>
                  <a:pt x="55" y="94"/>
                  <a:pt x="55" y="94"/>
                </a:cubicBezTo>
                <a:cubicBezTo>
                  <a:pt x="56" y="93"/>
                  <a:pt x="55" y="91"/>
                  <a:pt x="56" y="91"/>
                </a:cubicBezTo>
                <a:cubicBezTo>
                  <a:pt x="56" y="90"/>
                  <a:pt x="57" y="89"/>
                  <a:pt x="57" y="88"/>
                </a:cubicBezTo>
                <a:cubicBezTo>
                  <a:pt x="56" y="86"/>
                  <a:pt x="55" y="85"/>
                  <a:pt x="54" y="84"/>
                </a:cubicBezTo>
                <a:cubicBezTo>
                  <a:pt x="54" y="84"/>
                  <a:pt x="54" y="83"/>
                  <a:pt x="53" y="83"/>
                </a:cubicBezTo>
                <a:cubicBezTo>
                  <a:pt x="53" y="82"/>
                  <a:pt x="53" y="81"/>
                  <a:pt x="53" y="80"/>
                </a:cubicBezTo>
                <a:cubicBezTo>
                  <a:pt x="54" y="79"/>
                  <a:pt x="53" y="78"/>
                  <a:pt x="53" y="78"/>
                </a:cubicBezTo>
                <a:cubicBezTo>
                  <a:pt x="54" y="77"/>
                  <a:pt x="54" y="77"/>
                  <a:pt x="54" y="77"/>
                </a:cubicBezTo>
                <a:cubicBezTo>
                  <a:pt x="53" y="75"/>
                  <a:pt x="53" y="75"/>
                  <a:pt x="53" y="75"/>
                </a:cubicBezTo>
                <a:cubicBezTo>
                  <a:pt x="52" y="70"/>
                  <a:pt x="52" y="63"/>
                  <a:pt x="51" y="58"/>
                </a:cubicBezTo>
                <a:cubicBezTo>
                  <a:pt x="51" y="57"/>
                  <a:pt x="51" y="56"/>
                  <a:pt x="51" y="55"/>
                </a:cubicBezTo>
                <a:cubicBezTo>
                  <a:pt x="51" y="54"/>
                  <a:pt x="51" y="54"/>
                  <a:pt x="50" y="53"/>
                </a:cubicBezTo>
                <a:cubicBezTo>
                  <a:pt x="50" y="52"/>
                  <a:pt x="50" y="50"/>
                  <a:pt x="50" y="49"/>
                </a:cubicBezTo>
                <a:cubicBezTo>
                  <a:pt x="50" y="48"/>
                  <a:pt x="50" y="47"/>
                  <a:pt x="50" y="46"/>
                </a:cubicBezTo>
                <a:cubicBezTo>
                  <a:pt x="50" y="45"/>
                  <a:pt x="49" y="44"/>
                  <a:pt x="49" y="44"/>
                </a:cubicBezTo>
                <a:cubicBezTo>
                  <a:pt x="49" y="42"/>
                  <a:pt x="49" y="42"/>
                  <a:pt x="49" y="42"/>
                </a:cubicBezTo>
                <a:cubicBezTo>
                  <a:pt x="49" y="39"/>
                  <a:pt x="48" y="36"/>
                  <a:pt x="48" y="33"/>
                </a:cubicBezTo>
                <a:cubicBezTo>
                  <a:pt x="47" y="31"/>
                  <a:pt x="48" y="28"/>
                  <a:pt x="47" y="26"/>
                </a:cubicBezTo>
                <a:cubicBezTo>
                  <a:pt x="46" y="25"/>
                  <a:pt x="43" y="24"/>
                  <a:pt x="41" y="24"/>
                </a:cubicBezTo>
                <a:cubicBezTo>
                  <a:pt x="40" y="24"/>
                  <a:pt x="40" y="24"/>
                  <a:pt x="40" y="24"/>
                </a:cubicBezTo>
                <a:cubicBezTo>
                  <a:pt x="39" y="23"/>
                  <a:pt x="39" y="23"/>
                  <a:pt x="39" y="23"/>
                </a:cubicBezTo>
                <a:cubicBezTo>
                  <a:pt x="38" y="23"/>
                  <a:pt x="37" y="21"/>
                  <a:pt x="37" y="20"/>
                </a:cubicBezTo>
                <a:cubicBezTo>
                  <a:pt x="37" y="19"/>
                  <a:pt x="37" y="18"/>
                  <a:pt x="37" y="17"/>
                </a:cubicBezTo>
                <a:cubicBezTo>
                  <a:pt x="35" y="12"/>
                  <a:pt x="36" y="3"/>
                  <a:pt x="32" y="1"/>
                </a:cubicBezTo>
                <a:cubicBezTo>
                  <a:pt x="32" y="1"/>
                  <a:pt x="31" y="1"/>
                  <a:pt x="31" y="1"/>
                </a:cubicBezTo>
                <a:cubicBezTo>
                  <a:pt x="31" y="0"/>
                  <a:pt x="31" y="0"/>
                  <a:pt x="31" y="0"/>
                </a:cubicBezTo>
                <a:cubicBezTo>
                  <a:pt x="30" y="0"/>
                  <a:pt x="29" y="0"/>
                  <a:pt x="27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03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8522484" y="3636963"/>
            <a:ext cx="377825" cy="863600"/>
          </a:xfrm>
          <a:custGeom>
            <a:avLst/>
            <a:gdLst>
              <a:gd name="T0" fmla="*/ 32 w 62"/>
              <a:gd name="T1" fmla="*/ 4 h 145"/>
              <a:gd name="T2" fmla="*/ 30 w 62"/>
              <a:gd name="T3" fmla="*/ 10 h 145"/>
              <a:gd name="T4" fmla="*/ 31 w 62"/>
              <a:gd name="T5" fmla="*/ 17 h 145"/>
              <a:gd name="T6" fmla="*/ 30 w 62"/>
              <a:gd name="T7" fmla="*/ 17 h 145"/>
              <a:gd name="T8" fmla="*/ 27 w 62"/>
              <a:gd name="T9" fmla="*/ 19 h 145"/>
              <a:gd name="T10" fmla="*/ 15 w 62"/>
              <a:gd name="T11" fmla="*/ 40 h 145"/>
              <a:gd name="T12" fmla="*/ 16 w 62"/>
              <a:gd name="T13" fmla="*/ 52 h 145"/>
              <a:gd name="T14" fmla="*/ 22 w 62"/>
              <a:gd name="T15" fmla="*/ 69 h 145"/>
              <a:gd name="T16" fmla="*/ 22 w 62"/>
              <a:gd name="T17" fmla="*/ 79 h 145"/>
              <a:gd name="T18" fmla="*/ 21 w 62"/>
              <a:gd name="T19" fmla="*/ 89 h 145"/>
              <a:gd name="T20" fmla="*/ 20 w 62"/>
              <a:gd name="T21" fmla="*/ 101 h 145"/>
              <a:gd name="T22" fmla="*/ 16 w 62"/>
              <a:gd name="T23" fmla="*/ 106 h 145"/>
              <a:gd name="T24" fmla="*/ 6 w 62"/>
              <a:gd name="T25" fmla="*/ 122 h 145"/>
              <a:gd name="T26" fmla="*/ 3 w 62"/>
              <a:gd name="T27" fmla="*/ 135 h 145"/>
              <a:gd name="T28" fmla="*/ 7 w 62"/>
              <a:gd name="T29" fmla="*/ 139 h 145"/>
              <a:gd name="T30" fmla="*/ 20 w 62"/>
              <a:gd name="T31" fmla="*/ 143 h 145"/>
              <a:gd name="T32" fmla="*/ 19 w 62"/>
              <a:gd name="T33" fmla="*/ 141 h 145"/>
              <a:gd name="T34" fmla="*/ 21 w 62"/>
              <a:gd name="T35" fmla="*/ 126 h 145"/>
              <a:gd name="T36" fmla="*/ 39 w 62"/>
              <a:gd name="T37" fmla="*/ 99 h 145"/>
              <a:gd name="T38" fmla="*/ 39 w 62"/>
              <a:gd name="T39" fmla="*/ 113 h 145"/>
              <a:gd name="T40" fmla="*/ 42 w 62"/>
              <a:gd name="T41" fmla="*/ 128 h 145"/>
              <a:gd name="T42" fmla="*/ 41 w 62"/>
              <a:gd name="T43" fmla="*/ 137 h 145"/>
              <a:gd name="T44" fmla="*/ 44 w 62"/>
              <a:gd name="T45" fmla="*/ 145 h 145"/>
              <a:gd name="T46" fmla="*/ 47 w 62"/>
              <a:gd name="T47" fmla="*/ 145 h 145"/>
              <a:gd name="T48" fmla="*/ 48 w 62"/>
              <a:gd name="T49" fmla="*/ 143 h 145"/>
              <a:gd name="T50" fmla="*/ 62 w 62"/>
              <a:gd name="T51" fmla="*/ 142 h 145"/>
              <a:gd name="T52" fmla="*/ 59 w 62"/>
              <a:gd name="T53" fmla="*/ 139 h 145"/>
              <a:gd name="T54" fmla="*/ 56 w 62"/>
              <a:gd name="T55" fmla="*/ 140 h 145"/>
              <a:gd name="T56" fmla="*/ 54 w 62"/>
              <a:gd name="T57" fmla="*/ 135 h 145"/>
              <a:gd name="T58" fmla="*/ 53 w 62"/>
              <a:gd name="T59" fmla="*/ 112 h 145"/>
              <a:gd name="T60" fmla="*/ 52 w 62"/>
              <a:gd name="T61" fmla="*/ 87 h 145"/>
              <a:gd name="T62" fmla="*/ 49 w 62"/>
              <a:gd name="T63" fmla="*/ 72 h 145"/>
              <a:gd name="T64" fmla="*/ 50 w 62"/>
              <a:gd name="T65" fmla="*/ 72 h 145"/>
              <a:gd name="T66" fmla="*/ 53 w 62"/>
              <a:gd name="T67" fmla="*/ 72 h 145"/>
              <a:gd name="T68" fmla="*/ 58 w 62"/>
              <a:gd name="T69" fmla="*/ 73 h 145"/>
              <a:gd name="T70" fmla="*/ 56 w 62"/>
              <a:gd name="T71" fmla="*/ 53 h 145"/>
              <a:gd name="T72" fmla="*/ 51 w 62"/>
              <a:gd name="T73" fmla="*/ 37 h 145"/>
              <a:gd name="T74" fmla="*/ 41 w 62"/>
              <a:gd name="T75" fmla="*/ 21 h 145"/>
              <a:gd name="T76" fmla="*/ 45 w 62"/>
              <a:gd name="T77" fmla="*/ 10 h 145"/>
              <a:gd name="T78" fmla="*/ 41 w 62"/>
              <a:gd name="T79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2" h="145">
                <a:moveTo>
                  <a:pt x="38" y="0"/>
                </a:moveTo>
                <a:cubicBezTo>
                  <a:pt x="35" y="0"/>
                  <a:pt x="33" y="2"/>
                  <a:pt x="32" y="4"/>
                </a:cubicBezTo>
                <a:cubicBezTo>
                  <a:pt x="31" y="6"/>
                  <a:pt x="32" y="8"/>
                  <a:pt x="31" y="9"/>
                </a:cubicBezTo>
                <a:cubicBezTo>
                  <a:pt x="31" y="9"/>
                  <a:pt x="31" y="9"/>
                  <a:pt x="30" y="10"/>
                </a:cubicBezTo>
                <a:cubicBezTo>
                  <a:pt x="30" y="13"/>
                  <a:pt x="33" y="14"/>
                  <a:pt x="32" y="17"/>
                </a:cubicBezTo>
                <a:cubicBezTo>
                  <a:pt x="32" y="17"/>
                  <a:pt x="31" y="17"/>
                  <a:pt x="31" y="17"/>
                </a:cubicBezTo>
                <a:cubicBezTo>
                  <a:pt x="31" y="17"/>
                  <a:pt x="31" y="17"/>
                  <a:pt x="31" y="17"/>
                </a:cubicBezTo>
                <a:cubicBezTo>
                  <a:pt x="31" y="17"/>
                  <a:pt x="31" y="17"/>
                  <a:pt x="30" y="17"/>
                </a:cubicBezTo>
                <a:cubicBezTo>
                  <a:pt x="30" y="17"/>
                  <a:pt x="29" y="17"/>
                  <a:pt x="29" y="17"/>
                </a:cubicBezTo>
                <a:cubicBezTo>
                  <a:pt x="29" y="18"/>
                  <a:pt x="28" y="19"/>
                  <a:pt x="27" y="19"/>
                </a:cubicBezTo>
                <a:cubicBezTo>
                  <a:pt x="27" y="20"/>
                  <a:pt x="28" y="20"/>
                  <a:pt x="27" y="21"/>
                </a:cubicBezTo>
                <a:cubicBezTo>
                  <a:pt x="18" y="24"/>
                  <a:pt x="16" y="30"/>
                  <a:pt x="15" y="40"/>
                </a:cubicBezTo>
                <a:cubicBezTo>
                  <a:pt x="15" y="43"/>
                  <a:pt x="15" y="45"/>
                  <a:pt x="15" y="48"/>
                </a:cubicBezTo>
                <a:cubicBezTo>
                  <a:pt x="15" y="49"/>
                  <a:pt x="16" y="51"/>
                  <a:pt x="16" y="52"/>
                </a:cubicBezTo>
                <a:cubicBezTo>
                  <a:pt x="17" y="57"/>
                  <a:pt x="18" y="60"/>
                  <a:pt x="19" y="64"/>
                </a:cubicBezTo>
                <a:cubicBezTo>
                  <a:pt x="20" y="66"/>
                  <a:pt x="21" y="67"/>
                  <a:pt x="22" y="69"/>
                </a:cubicBezTo>
                <a:cubicBezTo>
                  <a:pt x="22" y="70"/>
                  <a:pt x="23" y="71"/>
                  <a:pt x="22" y="73"/>
                </a:cubicBezTo>
                <a:cubicBezTo>
                  <a:pt x="22" y="75"/>
                  <a:pt x="21" y="77"/>
                  <a:pt x="22" y="79"/>
                </a:cubicBezTo>
                <a:cubicBezTo>
                  <a:pt x="22" y="80"/>
                  <a:pt x="23" y="81"/>
                  <a:pt x="23" y="82"/>
                </a:cubicBezTo>
                <a:cubicBezTo>
                  <a:pt x="22" y="84"/>
                  <a:pt x="22" y="87"/>
                  <a:pt x="21" y="89"/>
                </a:cubicBezTo>
                <a:cubicBezTo>
                  <a:pt x="21" y="91"/>
                  <a:pt x="21" y="93"/>
                  <a:pt x="21" y="96"/>
                </a:cubicBezTo>
                <a:cubicBezTo>
                  <a:pt x="21" y="97"/>
                  <a:pt x="20" y="99"/>
                  <a:pt x="20" y="101"/>
                </a:cubicBezTo>
                <a:cubicBezTo>
                  <a:pt x="19" y="102"/>
                  <a:pt x="20" y="104"/>
                  <a:pt x="20" y="105"/>
                </a:cubicBezTo>
                <a:cubicBezTo>
                  <a:pt x="19" y="105"/>
                  <a:pt x="18" y="106"/>
                  <a:pt x="16" y="106"/>
                </a:cubicBezTo>
                <a:cubicBezTo>
                  <a:pt x="14" y="109"/>
                  <a:pt x="12" y="112"/>
                  <a:pt x="10" y="116"/>
                </a:cubicBezTo>
                <a:cubicBezTo>
                  <a:pt x="9" y="118"/>
                  <a:pt x="8" y="120"/>
                  <a:pt x="6" y="122"/>
                </a:cubicBezTo>
                <a:cubicBezTo>
                  <a:pt x="4" y="125"/>
                  <a:pt x="1" y="128"/>
                  <a:pt x="0" y="131"/>
                </a:cubicBezTo>
                <a:cubicBezTo>
                  <a:pt x="1" y="133"/>
                  <a:pt x="1" y="134"/>
                  <a:pt x="3" y="135"/>
                </a:cubicBezTo>
                <a:cubicBezTo>
                  <a:pt x="3" y="135"/>
                  <a:pt x="4" y="135"/>
                  <a:pt x="5" y="135"/>
                </a:cubicBezTo>
                <a:cubicBezTo>
                  <a:pt x="5" y="136"/>
                  <a:pt x="6" y="138"/>
                  <a:pt x="7" y="139"/>
                </a:cubicBezTo>
                <a:cubicBezTo>
                  <a:pt x="8" y="142"/>
                  <a:pt x="13" y="143"/>
                  <a:pt x="17" y="143"/>
                </a:cubicBezTo>
                <a:cubicBezTo>
                  <a:pt x="18" y="143"/>
                  <a:pt x="19" y="143"/>
                  <a:pt x="20" y="143"/>
                </a:cubicBezTo>
                <a:cubicBezTo>
                  <a:pt x="20" y="143"/>
                  <a:pt x="20" y="142"/>
                  <a:pt x="20" y="141"/>
                </a:cubicBezTo>
                <a:cubicBezTo>
                  <a:pt x="19" y="141"/>
                  <a:pt x="19" y="141"/>
                  <a:pt x="19" y="141"/>
                </a:cubicBezTo>
                <a:cubicBezTo>
                  <a:pt x="17" y="141"/>
                  <a:pt x="15" y="140"/>
                  <a:pt x="14" y="138"/>
                </a:cubicBezTo>
                <a:cubicBezTo>
                  <a:pt x="15" y="132"/>
                  <a:pt x="19" y="130"/>
                  <a:pt x="21" y="126"/>
                </a:cubicBezTo>
                <a:cubicBezTo>
                  <a:pt x="27" y="116"/>
                  <a:pt x="35" y="109"/>
                  <a:pt x="37" y="95"/>
                </a:cubicBezTo>
                <a:cubicBezTo>
                  <a:pt x="38" y="95"/>
                  <a:pt x="39" y="98"/>
                  <a:pt x="39" y="99"/>
                </a:cubicBezTo>
                <a:cubicBezTo>
                  <a:pt x="40" y="100"/>
                  <a:pt x="39" y="101"/>
                  <a:pt x="39" y="103"/>
                </a:cubicBezTo>
                <a:cubicBezTo>
                  <a:pt x="41" y="106"/>
                  <a:pt x="40" y="110"/>
                  <a:pt x="39" y="113"/>
                </a:cubicBezTo>
                <a:cubicBezTo>
                  <a:pt x="38" y="114"/>
                  <a:pt x="38" y="115"/>
                  <a:pt x="38" y="116"/>
                </a:cubicBezTo>
                <a:cubicBezTo>
                  <a:pt x="39" y="120"/>
                  <a:pt x="40" y="124"/>
                  <a:pt x="42" y="128"/>
                </a:cubicBezTo>
                <a:cubicBezTo>
                  <a:pt x="42" y="131"/>
                  <a:pt x="39" y="134"/>
                  <a:pt x="40" y="136"/>
                </a:cubicBezTo>
                <a:cubicBezTo>
                  <a:pt x="40" y="136"/>
                  <a:pt x="40" y="136"/>
                  <a:pt x="41" y="137"/>
                </a:cubicBezTo>
                <a:cubicBezTo>
                  <a:pt x="40" y="138"/>
                  <a:pt x="39" y="143"/>
                  <a:pt x="40" y="144"/>
                </a:cubicBezTo>
                <a:cubicBezTo>
                  <a:pt x="41" y="145"/>
                  <a:pt x="42" y="145"/>
                  <a:pt x="44" y="145"/>
                </a:cubicBezTo>
                <a:cubicBezTo>
                  <a:pt x="45" y="145"/>
                  <a:pt x="46" y="145"/>
                  <a:pt x="47" y="145"/>
                </a:cubicBezTo>
                <a:cubicBezTo>
                  <a:pt x="47" y="145"/>
                  <a:pt x="47" y="145"/>
                  <a:pt x="47" y="145"/>
                </a:cubicBezTo>
                <a:cubicBezTo>
                  <a:pt x="47" y="143"/>
                  <a:pt x="47" y="143"/>
                  <a:pt x="47" y="143"/>
                </a:cubicBezTo>
                <a:cubicBezTo>
                  <a:pt x="48" y="143"/>
                  <a:pt x="48" y="143"/>
                  <a:pt x="48" y="143"/>
                </a:cubicBezTo>
                <a:cubicBezTo>
                  <a:pt x="50" y="144"/>
                  <a:pt x="52" y="144"/>
                  <a:pt x="55" y="144"/>
                </a:cubicBezTo>
                <a:cubicBezTo>
                  <a:pt x="58" y="144"/>
                  <a:pt x="61" y="144"/>
                  <a:pt x="62" y="142"/>
                </a:cubicBezTo>
                <a:cubicBezTo>
                  <a:pt x="62" y="141"/>
                  <a:pt x="61" y="140"/>
                  <a:pt x="60" y="139"/>
                </a:cubicBezTo>
                <a:cubicBezTo>
                  <a:pt x="60" y="139"/>
                  <a:pt x="59" y="139"/>
                  <a:pt x="59" y="139"/>
                </a:cubicBezTo>
                <a:cubicBezTo>
                  <a:pt x="59" y="139"/>
                  <a:pt x="58" y="139"/>
                  <a:pt x="57" y="140"/>
                </a:cubicBezTo>
                <a:cubicBezTo>
                  <a:pt x="57" y="140"/>
                  <a:pt x="56" y="140"/>
                  <a:pt x="56" y="140"/>
                </a:cubicBezTo>
                <a:cubicBezTo>
                  <a:pt x="55" y="140"/>
                  <a:pt x="54" y="139"/>
                  <a:pt x="54" y="139"/>
                </a:cubicBezTo>
                <a:cubicBezTo>
                  <a:pt x="53" y="138"/>
                  <a:pt x="54" y="136"/>
                  <a:pt x="54" y="135"/>
                </a:cubicBezTo>
                <a:cubicBezTo>
                  <a:pt x="53" y="134"/>
                  <a:pt x="53" y="134"/>
                  <a:pt x="52" y="134"/>
                </a:cubicBezTo>
                <a:cubicBezTo>
                  <a:pt x="51" y="126"/>
                  <a:pt x="51" y="119"/>
                  <a:pt x="53" y="112"/>
                </a:cubicBezTo>
                <a:cubicBezTo>
                  <a:pt x="53" y="109"/>
                  <a:pt x="54" y="104"/>
                  <a:pt x="53" y="100"/>
                </a:cubicBezTo>
                <a:cubicBezTo>
                  <a:pt x="53" y="96"/>
                  <a:pt x="52" y="92"/>
                  <a:pt x="52" y="87"/>
                </a:cubicBezTo>
                <a:cubicBezTo>
                  <a:pt x="52" y="85"/>
                  <a:pt x="52" y="83"/>
                  <a:pt x="51" y="81"/>
                </a:cubicBezTo>
                <a:cubicBezTo>
                  <a:pt x="51" y="78"/>
                  <a:pt x="49" y="76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2"/>
                  <a:pt x="51" y="72"/>
                  <a:pt x="51" y="72"/>
                </a:cubicBezTo>
                <a:cubicBezTo>
                  <a:pt x="52" y="72"/>
                  <a:pt x="52" y="72"/>
                  <a:pt x="53" y="72"/>
                </a:cubicBezTo>
                <a:cubicBezTo>
                  <a:pt x="53" y="73"/>
                  <a:pt x="55" y="74"/>
                  <a:pt x="56" y="74"/>
                </a:cubicBezTo>
                <a:cubicBezTo>
                  <a:pt x="57" y="74"/>
                  <a:pt x="57" y="74"/>
                  <a:pt x="58" y="73"/>
                </a:cubicBezTo>
                <a:cubicBezTo>
                  <a:pt x="58" y="72"/>
                  <a:pt x="58" y="69"/>
                  <a:pt x="57" y="67"/>
                </a:cubicBezTo>
                <a:cubicBezTo>
                  <a:pt x="57" y="62"/>
                  <a:pt x="57" y="58"/>
                  <a:pt x="56" y="53"/>
                </a:cubicBezTo>
                <a:cubicBezTo>
                  <a:pt x="55" y="49"/>
                  <a:pt x="52" y="44"/>
                  <a:pt x="51" y="40"/>
                </a:cubicBezTo>
                <a:cubicBezTo>
                  <a:pt x="51" y="39"/>
                  <a:pt x="51" y="38"/>
                  <a:pt x="51" y="37"/>
                </a:cubicBezTo>
                <a:cubicBezTo>
                  <a:pt x="50" y="34"/>
                  <a:pt x="49" y="30"/>
                  <a:pt x="47" y="27"/>
                </a:cubicBezTo>
                <a:cubicBezTo>
                  <a:pt x="46" y="24"/>
                  <a:pt x="42" y="24"/>
                  <a:pt x="41" y="21"/>
                </a:cubicBezTo>
                <a:cubicBezTo>
                  <a:pt x="40" y="19"/>
                  <a:pt x="43" y="16"/>
                  <a:pt x="44" y="15"/>
                </a:cubicBezTo>
                <a:cubicBezTo>
                  <a:pt x="45" y="13"/>
                  <a:pt x="45" y="12"/>
                  <a:pt x="45" y="10"/>
                </a:cubicBezTo>
                <a:cubicBezTo>
                  <a:pt x="45" y="8"/>
                  <a:pt x="45" y="7"/>
                  <a:pt x="45" y="5"/>
                </a:cubicBezTo>
                <a:cubicBezTo>
                  <a:pt x="45" y="3"/>
                  <a:pt x="43" y="1"/>
                  <a:pt x="41" y="0"/>
                </a:cubicBezTo>
                <a:cubicBezTo>
                  <a:pt x="40" y="0"/>
                  <a:pt x="39" y="0"/>
                  <a:pt x="38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41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0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29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20" y="3793728"/>
            <a:ext cx="1529503" cy="764752"/>
          </a:xfrm>
          <a:prstGeom prst="rect">
            <a:avLst/>
          </a:prstGeom>
        </p:spPr>
      </p:pic>
      <p:sp>
        <p:nvSpPr>
          <p:cNvPr id="60" name="Freeform 59"/>
          <p:cNvSpPr>
            <a:spLocks/>
          </p:cNvSpPr>
          <p:nvPr userDrawn="1"/>
        </p:nvSpPr>
        <p:spPr bwMode="auto">
          <a:xfrm>
            <a:off x="233067" y="4482881"/>
            <a:ext cx="8666166" cy="146269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accent6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Mangal" panose="02040503050203030202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4" y="555526"/>
            <a:ext cx="1684282" cy="734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-315077"/>
            <a:ext cx="4283968" cy="18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Freeform 5"/>
          <p:cNvSpPr>
            <a:spLocks noEditPoints="1"/>
          </p:cNvSpPr>
          <p:nvPr userDrawn="1"/>
        </p:nvSpPr>
        <p:spPr bwMode="auto">
          <a:xfrm>
            <a:off x="8661398" y="3617913"/>
            <a:ext cx="258762" cy="885825"/>
          </a:xfrm>
          <a:custGeom>
            <a:avLst/>
            <a:gdLst>
              <a:gd name="T0" fmla="*/ 39 w 44"/>
              <a:gd name="T1" fmla="*/ 85 h 156"/>
              <a:gd name="T2" fmla="*/ 40 w 44"/>
              <a:gd name="T3" fmla="*/ 85 h 156"/>
              <a:gd name="T4" fmla="*/ 39 w 44"/>
              <a:gd name="T5" fmla="*/ 87 h 156"/>
              <a:gd name="T6" fmla="*/ 10 w 44"/>
              <a:gd name="T7" fmla="*/ 74 h 156"/>
              <a:gd name="T8" fmla="*/ 11 w 44"/>
              <a:gd name="T9" fmla="*/ 76 h 156"/>
              <a:gd name="T10" fmla="*/ 9 w 44"/>
              <a:gd name="T11" fmla="*/ 69 h 156"/>
              <a:gd name="T12" fmla="*/ 20 w 44"/>
              <a:gd name="T13" fmla="*/ 19 h 156"/>
              <a:gd name="T14" fmla="*/ 17 w 44"/>
              <a:gd name="T15" fmla="*/ 13 h 156"/>
              <a:gd name="T16" fmla="*/ 18 w 44"/>
              <a:gd name="T17" fmla="*/ 9 h 156"/>
              <a:gd name="T18" fmla="*/ 19 w 44"/>
              <a:gd name="T19" fmla="*/ 8 h 156"/>
              <a:gd name="T20" fmla="*/ 22 w 44"/>
              <a:gd name="T21" fmla="*/ 16 h 156"/>
              <a:gd name="T22" fmla="*/ 20 w 44"/>
              <a:gd name="T23" fmla="*/ 19 h 156"/>
              <a:gd name="T24" fmla="*/ 22 w 44"/>
              <a:gd name="T25" fmla="*/ 1 h 156"/>
              <a:gd name="T26" fmla="*/ 18 w 44"/>
              <a:gd name="T27" fmla="*/ 6 h 156"/>
              <a:gd name="T28" fmla="*/ 17 w 44"/>
              <a:gd name="T29" fmla="*/ 6 h 156"/>
              <a:gd name="T30" fmla="*/ 12 w 44"/>
              <a:gd name="T31" fmla="*/ 11 h 156"/>
              <a:gd name="T32" fmla="*/ 14 w 44"/>
              <a:gd name="T33" fmla="*/ 23 h 156"/>
              <a:gd name="T34" fmla="*/ 7 w 44"/>
              <a:gd name="T35" fmla="*/ 34 h 156"/>
              <a:gd name="T36" fmla="*/ 7 w 44"/>
              <a:gd name="T37" fmla="*/ 56 h 156"/>
              <a:gd name="T38" fmla="*/ 4 w 44"/>
              <a:gd name="T39" fmla="*/ 70 h 156"/>
              <a:gd name="T40" fmla="*/ 2 w 44"/>
              <a:gd name="T41" fmla="*/ 88 h 156"/>
              <a:gd name="T42" fmla="*/ 5 w 44"/>
              <a:gd name="T43" fmla="*/ 94 h 156"/>
              <a:gd name="T44" fmla="*/ 10 w 44"/>
              <a:gd name="T45" fmla="*/ 81 h 156"/>
              <a:gd name="T46" fmla="*/ 11 w 44"/>
              <a:gd name="T47" fmla="*/ 82 h 156"/>
              <a:gd name="T48" fmla="*/ 12 w 44"/>
              <a:gd name="T49" fmla="*/ 104 h 156"/>
              <a:gd name="T50" fmla="*/ 10 w 44"/>
              <a:gd name="T51" fmla="*/ 117 h 156"/>
              <a:gd name="T52" fmla="*/ 7 w 44"/>
              <a:gd name="T53" fmla="*/ 127 h 156"/>
              <a:gd name="T54" fmla="*/ 9 w 44"/>
              <a:gd name="T55" fmla="*/ 135 h 156"/>
              <a:gd name="T56" fmla="*/ 11 w 44"/>
              <a:gd name="T57" fmla="*/ 142 h 156"/>
              <a:gd name="T58" fmla="*/ 10 w 44"/>
              <a:gd name="T59" fmla="*/ 151 h 156"/>
              <a:gd name="T60" fmla="*/ 16 w 44"/>
              <a:gd name="T61" fmla="*/ 156 h 156"/>
              <a:gd name="T62" fmla="*/ 20 w 44"/>
              <a:gd name="T63" fmla="*/ 153 h 156"/>
              <a:gd name="T64" fmla="*/ 22 w 44"/>
              <a:gd name="T65" fmla="*/ 151 h 156"/>
              <a:gd name="T66" fmla="*/ 24 w 44"/>
              <a:gd name="T67" fmla="*/ 151 h 156"/>
              <a:gd name="T68" fmla="*/ 30 w 44"/>
              <a:gd name="T69" fmla="*/ 152 h 156"/>
              <a:gd name="T70" fmla="*/ 38 w 44"/>
              <a:gd name="T71" fmla="*/ 150 h 156"/>
              <a:gd name="T72" fmla="*/ 33 w 44"/>
              <a:gd name="T73" fmla="*/ 147 h 156"/>
              <a:gd name="T74" fmla="*/ 23 w 44"/>
              <a:gd name="T75" fmla="*/ 140 h 156"/>
              <a:gd name="T76" fmla="*/ 24 w 44"/>
              <a:gd name="T77" fmla="*/ 133 h 156"/>
              <a:gd name="T78" fmla="*/ 27 w 44"/>
              <a:gd name="T79" fmla="*/ 125 h 156"/>
              <a:gd name="T80" fmla="*/ 28 w 44"/>
              <a:gd name="T81" fmla="*/ 117 h 156"/>
              <a:gd name="T82" fmla="*/ 31 w 44"/>
              <a:gd name="T83" fmla="*/ 108 h 156"/>
              <a:gd name="T84" fmla="*/ 37 w 44"/>
              <a:gd name="T85" fmla="*/ 91 h 156"/>
              <a:gd name="T86" fmla="*/ 39 w 44"/>
              <a:gd name="T87" fmla="*/ 91 h 156"/>
              <a:gd name="T88" fmla="*/ 43 w 44"/>
              <a:gd name="T89" fmla="*/ 86 h 156"/>
              <a:gd name="T90" fmla="*/ 43 w 44"/>
              <a:gd name="T91" fmla="*/ 84 h 156"/>
              <a:gd name="T92" fmla="*/ 43 w 44"/>
              <a:gd name="T93" fmla="*/ 75 h 156"/>
              <a:gd name="T94" fmla="*/ 41 w 44"/>
              <a:gd name="T95" fmla="*/ 57 h 156"/>
              <a:gd name="T96" fmla="*/ 40 w 44"/>
              <a:gd name="T97" fmla="*/ 38 h 156"/>
              <a:gd name="T98" fmla="*/ 34 w 44"/>
              <a:gd name="T99" fmla="*/ 26 h 156"/>
              <a:gd name="T100" fmla="*/ 34 w 44"/>
              <a:gd name="T101" fmla="*/ 25 h 156"/>
              <a:gd name="T102" fmla="*/ 33 w 44"/>
              <a:gd name="T103" fmla="*/ 23 h 156"/>
              <a:gd name="T104" fmla="*/ 34 w 44"/>
              <a:gd name="T105" fmla="*/ 21 h 156"/>
              <a:gd name="T106" fmla="*/ 36 w 44"/>
              <a:gd name="T107" fmla="*/ 21 h 156"/>
              <a:gd name="T108" fmla="*/ 38 w 44"/>
              <a:gd name="T109" fmla="*/ 18 h 156"/>
              <a:gd name="T110" fmla="*/ 38 w 44"/>
              <a:gd name="T111" fmla="*/ 16 h 156"/>
              <a:gd name="T112" fmla="*/ 39 w 44"/>
              <a:gd name="T113" fmla="*/ 14 h 156"/>
              <a:gd name="T114" fmla="*/ 39 w 44"/>
              <a:gd name="T115" fmla="*/ 12 h 156"/>
              <a:gd name="T116" fmla="*/ 37 w 44"/>
              <a:gd name="T117" fmla="*/ 4 h 156"/>
              <a:gd name="T118" fmla="*/ 31 w 44"/>
              <a:gd name="T119" fmla="*/ 0 h 156"/>
              <a:gd name="T120" fmla="*/ 29 w 44"/>
              <a:gd name="T121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" h="156">
                <a:moveTo>
                  <a:pt x="39" y="87"/>
                </a:moveTo>
                <a:cubicBezTo>
                  <a:pt x="39" y="87"/>
                  <a:pt x="39" y="86"/>
                  <a:pt x="39" y="85"/>
                </a:cubicBezTo>
                <a:cubicBezTo>
                  <a:pt x="39" y="85"/>
                  <a:pt x="39" y="85"/>
                  <a:pt x="40" y="85"/>
                </a:cubicBezTo>
                <a:cubicBezTo>
                  <a:pt x="40" y="85"/>
                  <a:pt x="40" y="85"/>
                  <a:pt x="40" y="85"/>
                </a:cubicBezTo>
                <a:cubicBezTo>
                  <a:pt x="40" y="86"/>
                  <a:pt x="40" y="86"/>
                  <a:pt x="40" y="87"/>
                </a:cubicBezTo>
                <a:cubicBezTo>
                  <a:pt x="40" y="87"/>
                  <a:pt x="39" y="87"/>
                  <a:pt x="39" y="87"/>
                </a:cubicBezTo>
                <a:moveTo>
                  <a:pt x="11" y="76"/>
                </a:moveTo>
                <a:cubicBezTo>
                  <a:pt x="11" y="75"/>
                  <a:pt x="11" y="74"/>
                  <a:pt x="10" y="74"/>
                </a:cubicBezTo>
                <a:cubicBezTo>
                  <a:pt x="11" y="74"/>
                  <a:pt x="11" y="75"/>
                  <a:pt x="11" y="75"/>
                </a:cubicBezTo>
                <a:cubicBezTo>
                  <a:pt x="11" y="76"/>
                  <a:pt x="11" y="76"/>
                  <a:pt x="11" y="76"/>
                </a:cubicBezTo>
                <a:moveTo>
                  <a:pt x="10" y="70"/>
                </a:moveTo>
                <a:cubicBezTo>
                  <a:pt x="9" y="70"/>
                  <a:pt x="9" y="69"/>
                  <a:pt x="9" y="69"/>
                </a:cubicBezTo>
                <a:cubicBezTo>
                  <a:pt x="9" y="69"/>
                  <a:pt x="9" y="70"/>
                  <a:pt x="10" y="70"/>
                </a:cubicBezTo>
                <a:moveTo>
                  <a:pt x="20" y="19"/>
                </a:moveTo>
                <a:cubicBezTo>
                  <a:pt x="20" y="19"/>
                  <a:pt x="20" y="19"/>
                  <a:pt x="20" y="17"/>
                </a:cubicBezTo>
                <a:cubicBezTo>
                  <a:pt x="19" y="15"/>
                  <a:pt x="19" y="14"/>
                  <a:pt x="17" y="13"/>
                </a:cubicBezTo>
                <a:cubicBezTo>
                  <a:pt x="16" y="11"/>
                  <a:pt x="18" y="8"/>
                  <a:pt x="18" y="8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9"/>
                  <a:pt x="18" y="9"/>
                  <a:pt x="18" y="9"/>
                </a:cubicBezTo>
                <a:cubicBezTo>
                  <a:pt x="19" y="9"/>
                  <a:pt x="19" y="8"/>
                  <a:pt x="19" y="8"/>
                </a:cubicBezTo>
                <a:cubicBezTo>
                  <a:pt x="19" y="8"/>
                  <a:pt x="19" y="10"/>
                  <a:pt x="19" y="12"/>
                </a:cubicBezTo>
                <a:cubicBezTo>
                  <a:pt x="20" y="14"/>
                  <a:pt x="22" y="16"/>
                  <a:pt x="22" y="16"/>
                </a:cubicBezTo>
                <a:cubicBezTo>
                  <a:pt x="21" y="17"/>
                  <a:pt x="21" y="17"/>
                  <a:pt x="21" y="17"/>
                </a:cubicBezTo>
                <a:cubicBezTo>
                  <a:pt x="20" y="19"/>
                  <a:pt x="20" y="19"/>
                  <a:pt x="20" y="19"/>
                </a:cubicBezTo>
                <a:moveTo>
                  <a:pt x="26" y="0"/>
                </a:moveTo>
                <a:cubicBezTo>
                  <a:pt x="24" y="0"/>
                  <a:pt x="23" y="0"/>
                  <a:pt x="22" y="1"/>
                </a:cubicBezTo>
                <a:cubicBezTo>
                  <a:pt x="20" y="3"/>
                  <a:pt x="19" y="6"/>
                  <a:pt x="19" y="6"/>
                </a:cubicBezTo>
                <a:cubicBezTo>
                  <a:pt x="19" y="6"/>
                  <a:pt x="18" y="6"/>
                  <a:pt x="18" y="6"/>
                </a:cubicBezTo>
                <a:cubicBezTo>
                  <a:pt x="18" y="6"/>
                  <a:pt x="18" y="6"/>
                  <a:pt x="18" y="6"/>
                </a:cubicBezTo>
                <a:cubicBezTo>
                  <a:pt x="17" y="6"/>
                  <a:pt x="17" y="6"/>
                  <a:pt x="17" y="6"/>
                </a:cubicBezTo>
                <a:cubicBezTo>
                  <a:pt x="17" y="6"/>
                  <a:pt x="17" y="6"/>
                  <a:pt x="16" y="6"/>
                </a:cubicBezTo>
                <a:cubicBezTo>
                  <a:pt x="15" y="6"/>
                  <a:pt x="12" y="7"/>
                  <a:pt x="12" y="11"/>
                </a:cubicBezTo>
                <a:cubicBezTo>
                  <a:pt x="11" y="16"/>
                  <a:pt x="11" y="18"/>
                  <a:pt x="12" y="20"/>
                </a:cubicBezTo>
                <a:cubicBezTo>
                  <a:pt x="13" y="22"/>
                  <a:pt x="14" y="23"/>
                  <a:pt x="14" y="23"/>
                </a:cubicBezTo>
                <a:cubicBezTo>
                  <a:pt x="14" y="24"/>
                  <a:pt x="12" y="25"/>
                  <a:pt x="11" y="27"/>
                </a:cubicBezTo>
                <a:cubicBezTo>
                  <a:pt x="9" y="29"/>
                  <a:pt x="8" y="30"/>
                  <a:pt x="7" y="34"/>
                </a:cubicBezTo>
                <a:cubicBezTo>
                  <a:pt x="7" y="38"/>
                  <a:pt x="8" y="46"/>
                  <a:pt x="8" y="48"/>
                </a:cubicBezTo>
                <a:cubicBezTo>
                  <a:pt x="8" y="50"/>
                  <a:pt x="7" y="54"/>
                  <a:pt x="7" y="56"/>
                </a:cubicBezTo>
                <a:cubicBezTo>
                  <a:pt x="8" y="58"/>
                  <a:pt x="8" y="60"/>
                  <a:pt x="8" y="63"/>
                </a:cubicBezTo>
                <a:cubicBezTo>
                  <a:pt x="8" y="63"/>
                  <a:pt x="5" y="67"/>
                  <a:pt x="4" y="70"/>
                </a:cubicBezTo>
                <a:cubicBezTo>
                  <a:pt x="3" y="74"/>
                  <a:pt x="0" y="78"/>
                  <a:pt x="0" y="80"/>
                </a:cubicBezTo>
                <a:cubicBezTo>
                  <a:pt x="0" y="82"/>
                  <a:pt x="1" y="84"/>
                  <a:pt x="2" y="88"/>
                </a:cubicBezTo>
                <a:cubicBezTo>
                  <a:pt x="3" y="92"/>
                  <a:pt x="4" y="94"/>
                  <a:pt x="5" y="94"/>
                </a:cubicBezTo>
                <a:cubicBezTo>
                  <a:pt x="5" y="94"/>
                  <a:pt x="5" y="94"/>
                  <a:pt x="5" y="94"/>
                </a:cubicBezTo>
                <a:cubicBezTo>
                  <a:pt x="5" y="94"/>
                  <a:pt x="8" y="93"/>
                  <a:pt x="8" y="90"/>
                </a:cubicBezTo>
                <a:cubicBezTo>
                  <a:pt x="9" y="87"/>
                  <a:pt x="10" y="83"/>
                  <a:pt x="10" y="81"/>
                </a:cubicBezTo>
                <a:cubicBezTo>
                  <a:pt x="10" y="81"/>
                  <a:pt x="10" y="80"/>
                  <a:pt x="11" y="80"/>
                </a:cubicBezTo>
                <a:cubicBezTo>
                  <a:pt x="11" y="81"/>
                  <a:pt x="11" y="81"/>
                  <a:pt x="11" y="82"/>
                </a:cubicBezTo>
                <a:cubicBezTo>
                  <a:pt x="11" y="83"/>
                  <a:pt x="11" y="87"/>
                  <a:pt x="12" y="93"/>
                </a:cubicBezTo>
                <a:cubicBezTo>
                  <a:pt x="12" y="98"/>
                  <a:pt x="12" y="102"/>
                  <a:pt x="12" y="104"/>
                </a:cubicBezTo>
                <a:cubicBezTo>
                  <a:pt x="12" y="106"/>
                  <a:pt x="12" y="107"/>
                  <a:pt x="11" y="109"/>
                </a:cubicBezTo>
                <a:cubicBezTo>
                  <a:pt x="10" y="111"/>
                  <a:pt x="10" y="115"/>
                  <a:pt x="10" y="117"/>
                </a:cubicBezTo>
                <a:cubicBezTo>
                  <a:pt x="9" y="120"/>
                  <a:pt x="8" y="126"/>
                  <a:pt x="8" y="126"/>
                </a:cubicBezTo>
                <a:cubicBezTo>
                  <a:pt x="8" y="126"/>
                  <a:pt x="7" y="126"/>
                  <a:pt x="7" y="127"/>
                </a:cubicBezTo>
                <a:cubicBezTo>
                  <a:pt x="7" y="128"/>
                  <a:pt x="7" y="132"/>
                  <a:pt x="7" y="133"/>
                </a:cubicBezTo>
                <a:cubicBezTo>
                  <a:pt x="7" y="134"/>
                  <a:pt x="8" y="135"/>
                  <a:pt x="9" y="135"/>
                </a:cubicBezTo>
                <a:cubicBezTo>
                  <a:pt x="9" y="135"/>
                  <a:pt x="10" y="136"/>
                  <a:pt x="10" y="136"/>
                </a:cubicBezTo>
                <a:cubicBezTo>
                  <a:pt x="10" y="136"/>
                  <a:pt x="11" y="139"/>
                  <a:pt x="11" y="142"/>
                </a:cubicBezTo>
                <a:cubicBezTo>
                  <a:pt x="12" y="145"/>
                  <a:pt x="11" y="148"/>
                  <a:pt x="11" y="148"/>
                </a:cubicBezTo>
                <a:cubicBezTo>
                  <a:pt x="11" y="149"/>
                  <a:pt x="10" y="150"/>
                  <a:pt x="10" y="151"/>
                </a:cubicBezTo>
                <a:cubicBezTo>
                  <a:pt x="10" y="153"/>
                  <a:pt x="10" y="154"/>
                  <a:pt x="12" y="155"/>
                </a:cubicBezTo>
                <a:cubicBezTo>
                  <a:pt x="14" y="156"/>
                  <a:pt x="15" y="156"/>
                  <a:pt x="16" y="156"/>
                </a:cubicBezTo>
                <a:cubicBezTo>
                  <a:pt x="17" y="156"/>
                  <a:pt x="18" y="156"/>
                  <a:pt x="18" y="156"/>
                </a:cubicBezTo>
                <a:cubicBezTo>
                  <a:pt x="19" y="156"/>
                  <a:pt x="20" y="155"/>
                  <a:pt x="20" y="153"/>
                </a:cubicBezTo>
                <a:cubicBezTo>
                  <a:pt x="19" y="152"/>
                  <a:pt x="19" y="151"/>
                  <a:pt x="19" y="151"/>
                </a:cubicBezTo>
                <a:cubicBezTo>
                  <a:pt x="19" y="151"/>
                  <a:pt x="20" y="151"/>
                  <a:pt x="22" y="151"/>
                </a:cubicBezTo>
                <a:cubicBezTo>
                  <a:pt x="22" y="151"/>
                  <a:pt x="23" y="151"/>
                  <a:pt x="23" y="151"/>
                </a:cubicBezTo>
                <a:cubicBezTo>
                  <a:pt x="23" y="151"/>
                  <a:pt x="23" y="151"/>
                  <a:pt x="24" y="151"/>
                </a:cubicBezTo>
                <a:cubicBezTo>
                  <a:pt x="25" y="151"/>
                  <a:pt x="25" y="151"/>
                  <a:pt x="26" y="151"/>
                </a:cubicBezTo>
                <a:cubicBezTo>
                  <a:pt x="27" y="151"/>
                  <a:pt x="28" y="152"/>
                  <a:pt x="30" y="152"/>
                </a:cubicBezTo>
                <a:cubicBezTo>
                  <a:pt x="30" y="152"/>
                  <a:pt x="30" y="152"/>
                  <a:pt x="31" y="152"/>
                </a:cubicBezTo>
                <a:cubicBezTo>
                  <a:pt x="35" y="151"/>
                  <a:pt x="37" y="151"/>
                  <a:pt x="38" y="150"/>
                </a:cubicBezTo>
                <a:cubicBezTo>
                  <a:pt x="38" y="149"/>
                  <a:pt x="38" y="148"/>
                  <a:pt x="36" y="148"/>
                </a:cubicBezTo>
                <a:cubicBezTo>
                  <a:pt x="35" y="148"/>
                  <a:pt x="34" y="147"/>
                  <a:pt x="33" y="147"/>
                </a:cubicBezTo>
                <a:cubicBezTo>
                  <a:pt x="32" y="147"/>
                  <a:pt x="29" y="145"/>
                  <a:pt x="28" y="145"/>
                </a:cubicBezTo>
                <a:cubicBezTo>
                  <a:pt x="27" y="145"/>
                  <a:pt x="24" y="143"/>
                  <a:pt x="23" y="140"/>
                </a:cubicBezTo>
                <a:cubicBezTo>
                  <a:pt x="23" y="137"/>
                  <a:pt x="23" y="134"/>
                  <a:pt x="23" y="134"/>
                </a:cubicBezTo>
                <a:cubicBezTo>
                  <a:pt x="23" y="134"/>
                  <a:pt x="24" y="134"/>
                  <a:pt x="24" y="133"/>
                </a:cubicBezTo>
                <a:cubicBezTo>
                  <a:pt x="25" y="132"/>
                  <a:pt x="25" y="129"/>
                  <a:pt x="25" y="128"/>
                </a:cubicBezTo>
                <a:cubicBezTo>
                  <a:pt x="26" y="127"/>
                  <a:pt x="27" y="125"/>
                  <a:pt x="27" y="125"/>
                </a:cubicBezTo>
                <a:cubicBezTo>
                  <a:pt x="27" y="124"/>
                  <a:pt x="26" y="124"/>
                  <a:pt x="26" y="124"/>
                </a:cubicBezTo>
                <a:cubicBezTo>
                  <a:pt x="26" y="124"/>
                  <a:pt x="28" y="119"/>
                  <a:pt x="28" y="117"/>
                </a:cubicBezTo>
                <a:cubicBezTo>
                  <a:pt x="29" y="115"/>
                  <a:pt x="28" y="115"/>
                  <a:pt x="29" y="113"/>
                </a:cubicBezTo>
                <a:cubicBezTo>
                  <a:pt x="30" y="111"/>
                  <a:pt x="30" y="111"/>
                  <a:pt x="31" y="108"/>
                </a:cubicBezTo>
                <a:cubicBezTo>
                  <a:pt x="32" y="106"/>
                  <a:pt x="34" y="99"/>
                  <a:pt x="35" y="95"/>
                </a:cubicBezTo>
                <a:cubicBezTo>
                  <a:pt x="37" y="92"/>
                  <a:pt x="37" y="91"/>
                  <a:pt x="37" y="91"/>
                </a:cubicBezTo>
                <a:cubicBezTo>
                  <a:pt x="37" y="91"/>
                  <a:pt x="37" y="91"/>
                  <a:pt x="37" y="91"/>
                </a:cubicBezTo>
                <a:cubicBezTo>
                  <a:pt x="37" y="91"/>
                  <a:pt x="38" y="91"/>
                  <a:pt x="39" y="91"/>
                </a:cubicBezTo>
                <a:cubicBezTo>
                  <a:pt x="39" y="90"/>
                  <a:pt x="41" y="90"/>
                  <a:pt x="41" y="89"/>
                </a:cubicBezTo>
                <a:cubicBezTo>
                  <a:pt x="42" y="88"/>
                  <a:pt x="42" y="87"/>
                  <a:pt x="43" y="86"/>
                </a:cubicBezTo>
                <a:cubicBezTo>
                  <a:pt x="43" y="85"/>
                  <a:pt x="43" y="83"/>
                  <a:pt x="43" y="83"/>
                </a:cubicBezTo>
                <a:cubicBezTo>
                  <a:pt x="43" y="83"/>
                  <a:pt x="43" y="84"/>
                  <a:pt x="43" y="84"/>
                </a:cubicBezTo>
                <a:cubicBezTo>
                  <a:pt x="43" y="84"/>
                  <a:pt x="44" y="83"/>
                  <a:pt x="44" y="83"/>
                </a:cubicBezTo>
                <a:cubicBezTo>
                  <a:pt x="44" y="82"/>
                  <a:pt x="43" y="77"/>
                  <a:pt x="43" y="75"/>
                </a:cubicBezTo>
                <a:cubicBezTo>
                  <a:pt x="42" y="72"/>
                  <a:pt x="43" y="69"/>
                  <a:pt x="42" y="66"/>
                </a:cubicBezTo>
                <a:cubicBezTo>
                  <a:pt x="42" y="63"/>
                  <a:pt x="41" y="61"/>
                  <a:pt x="41" y="57"/>
                </a:cubicBezTo>
                <a:cubicBezTo>
                  <a:pt x="41" y="53"/>
                  <a:pt x="40" y="50"/>
                  <a:pt x="40" y="46"/>
                </a:cubicBezTo>
                <a:cubicBezTo>
                  <a:pt x="40" y="43"/>
                  <a:pt x="40" y="41"/>
                  <a:pt x="40" y="38"/>
                </a:cubicBezTo>
                <a:cubicBezTo>
                  <a:pt x="39" y="36"/>
                  <a:pt x="39" y="32"/>
                  <a:pt x="38" y="29"/>
                </a:cubicBezTo>
                <a:cubicBezTo>
                  <a:pt x="37" y="28"/>
                  <a:pt x="36" y="27"/>
                  <a:pt x="34" y="26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33" y="25"/>
                  <a:pt x="34" y="23"/>
                  <a:pt x="33" y="23"/>
                </a:cubicBezTo>
                <a:cubicBezTo>
                  <a:pt x="33" y="22"/>
                  <a:pt x="32" y="21"/>
                  <a:pt x="32" y="21"/>
                </a:cubicBezTo>
                <a:cubicBezTo>
                  <a:pt x="32" y="21"/>
                  <a:pt x="33" y="21"/>
                  <a:pt x="34" y="21"/>
                </a:cubicBezTo>
                <a:cubicBezTo>
                  <a:pt x="34" y="21"/>
                  <a:pt x="34" y="21"/>
                  <a:pt x="34" y="21"/>
                </a:cubicBezTo>
                <a:cubicBezTo>
                  <a:pt x="34" y="21"/>
                  <a:pt x="35" y="21"/>
                  <a:pt x="36" y="21"/>
                </a:cubicBezTo>
                <a:cubicBezTo>
                  <a:pt x="36" y="21"/>
                  <a:pt x="37" y="21"/>
                  <a:pt x="37" y="20"/>
                </a:cubicBezTo>
                <a:cubicBezTo>
                  <a:pt x="38" y="19"/>
                  <a:pt x="37" y="19"/>
                  <a:pt x="38" y="18"/>
                </a:cubicBezTo>
                <a:cubicBezTo>
                  <a:pt x="38" y="18"/>
                  <a:pt x="38" y="17"/>
                  <a:pt x="38" y="17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16"/>
                  <a:pt x="38" y="16"/>
                  <a:pt x="38" y="16"/>
                </a:cubicBezTo>
                <a:cubicBezTo>
                  <a:pt x="39" y="14"/>
                  <a:pt x="39" y="14"/>
                  <a:pt x="39" y="14"/>
                </a:cubicBezTo>
                <a:cubicBezTo>
                  <a:pt x="39" y="14"/>
                  <a:pt x="40" y="14"/>
                  <a:pt x="40" y="14"/>
                </a:cubicBezTo>
                <a:cubicBezTo>
                  <a:pt x="40" y="13"/>
                  <a:pt x="40" y="13"/>
                  <a:pt x="39" y="12"/>
                </a:cubicBezTo>
                <a:cubicBezTo>
                  <a:pt x="39" y="10"/>
                  <a:pt x="38" y="10"/>
                  <a:pt x="38" y="8"/>
                </a:cubicBezTo>
                <a:cubicBezTo>
                  <a:pt x="38" y="7"/>
                  <a:pt x="37" y="4"/>
                  <a:pt x="37" y="4"/>
                </a:cubicBezTo>
                <a:cubicBezTo>
                  <a:pt x="37" y="4"/>
                  <a:pt x="38" y="2"/>
                  <a:pt x="36" y="1"/>
                </a:cubicBezTo>
                <a:cubicBezTo>
                  <a:pt x="35" y="0"/>
                  <a:pt x="32" y="0"/>
                  <a:pt x="31" y="0"/>
                </a:cubicBezTo>
                <a:cubicBezTo>
                  <a:pt x="31" y="0"/>
                  <a:pt x="30" y="0"/>
                  <a:pt x="30" y="0"/>
                </a:cubicBezTo>
                <a:cubicBezTo>
                  <a:pt x="30" y="0"/>
                  <a:pt x="29" y="0"/>
                  <a:pt x="29" y="0"/>
                </a:cubicBezTo>
                <a:cubicBezTo>
                  <a:pt x="29" y="0"/>
                  <a:pt x="28" y="0"/>
                  <a:pt x="26" y="0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70126"/>
            <a:ext cx="8494504" cy="89193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Freeform 5"/>
          <p:cNvSpPr>
            <a:spLocks noEditPoints="1"/>
          </p:cNvSpPr>
          <p:nvPr userDrawn="1"/>
        </p:nvSpPr>
        <p:spPr bwMode="auto">
          <a:xfrm>
            <a:off x="8515773" y="3625387"/>
            <a:ext cx="391592" cy="875176"/>
          </a:xfrm>
          <a:custGeom>
            <a:avLst/>
            <a:gdLst>
              <a:gd name="T0" fmla="*/ 260 w 460"/>
              <a:gd name="T1" fmla="*/ 67 h 1032"/>
              <a:gd name="T2" fmla="*/ 263 w 460"/>
              <a:gd name="T3" fmla="*/ 61 h 1032"/>
              <a:gd name="T4" fmla="*/ 263 w 460"/>
              <a:gd name="T5" fmla="*/ 58 h 1032"/>
              <a:gd name="T6" fmla="*/ 265 w 460"/>
              <a:gd name="T7" fmla="*/ 57 h 1032"/>
              <a:gd name="T8" fmla="*/ 266 w 460"/>
              <a:gd name="T9" fmla="*/ 52 h 1032"/>
              <a:gd name="T10" fmla="*/ 266 w 460"/>
              <a:gd name="T11" fmla="*/ 51 h 1032"/>
              <a:gd name="T12" fmla="*/ 267 w 460"/>
              <a:gd name="T13" fmla="*/ 53 h 1032"/>
              <a:gd name="T14" fmla="*/ 266 w 460"/>
              <a:gd name="T15" fmla="*/ 50 h 1032"/>
              <a:gd name="T16" fmla="*/ 266 w 460"/>
              <a:gd name="T17" fmla="*/ 50 h 1032"/>
              <a:gd name="T18" fmla="*/ 263 w 460"/>
              <a:gd name="T19" fmla="*/ 47 h 1032"/>
              <a:gd name="T20" fmla="*/ 263 w 460"/>
              <a:gd name="T21" fmla="*/ 46 h 1032"/>
              <a:gd name="T22" fmla="*/ 262 w 460"/>
              <a:gd name="T23" fmla="*/ 46 h 1032"/>
              <a:gd name="T24" fmla="*/ 262 w 460"/>
              <a:gd name="T25" fmla="*/ 62 h 1032"/>
              <a:gd name="T26" fmla="*/ 262 w 460"/>
              <a:gd name="T27" fmla="*/ 50 h 1032"/>
              <a:gd name="T28" fmla="*/ 262 w 460"/>
              <a:gd name="T29" fmla="*/ 53 h 1032"/>
              <a:gd name="T30" fmla="*/ 263 w 460"/>
              <a:gd name="T31" fmla="*/ 56 h 1032"/>
              <a:gd name="T32" fmla="*/ 263 w 460"/>
              <a:gd name="T33" fmla="*/ 50 h 1032"/>
              <a:gd name="T34" fmla="*/ 263 w 460"/>
              <a:gd name="T35" fmla="*/ 47 h 1032"/>
              <a:gd name="T36" fmla="*/ 261 w 460"/>
              <a:gd name="T37" fmla="*/ 46 h 1032"/>
              <a:gd name="T38" fmla="*/ 263 w 460"/>
              <a:gd name="T39" fmla="*/ 48 h 1032"/>
              <a:gd name="T40" fmla="*/ 264 w 460"/>
              <a:gd name="T41" fmla="*/ 49 h 1032"/>
              <a:gd name="T42" fmla="*/ 263 w 460"/>
              <a:gd name="T43" fmla="*/ 52 h 1032"/>
              <a:gd name="T44" fmla="*/ 260 w 460"/>
              <a:gd name="T45" fmla="*/ 44 h 1032"/>
              <a:gd name="T46" fmla="*/ 260 w 460"/>
              <a:gd name="T47" fmla="*/ 46 h 1032"/>
              <a:gd name="T48" fmla="*/ 260 w 460"/>
              <a:gd name="T49" fmla="*/ 44 h 1032"/>
              <a:gd name="T50" fmla="*/ 259 w 460"/>
              <a:gd name="T51" fmla="*/ 39 h 1032"/>
              <a:gd name="T52" fmla="*/ 259 w 460"/>
              <a:gd name="T53" fmla="*/ 44 h 1032"/>
              <a:gd name="T54" fmla="*/ 257 w 460"/>
              <a:gd name="T55" fmla="*/ 37 h 1032"/>
              <a:gd name="T56" fmla="*/ 256 w 460"/>
              <a:gd name="T57" fmla="*/ 38 h 1032"/>
              <a:gd name="T58" fmla="*/ 249 w 460"/>
              <a:gd name="T59" fmla="*/ 26 h 1032"/>
              <a:gd name="T60" fmla="*/ 236 w 460"/>
              <a:gd name="T61" fmla="*/ 11 h 1032"/>
              <a:gd name="T62" fmla="*/ 212 w 460"/>
              <a:gd name="T63" fmla="*/ 2 h 1032"/>
              <a:gd name="T64" fmla="*/ 201 w 460"/>
              <a:gd name="T65" fmla="*/ 1 h 1032"/>
              <a:gd name="T66" fmla="*/ 193 w 460"/>
              <a:gd name="T67" fmla="*/ 2 h 1032"/>
              <a:gd name="T68" fmla="*/ 180 w 460"/>
              <a:gd name="T69" fmla="*/ 10 h 1032"/>
              <a:gd name="T70" fmla="*/ 161 w 460"/>
              <a:gd name="T71" fmla="*/ 37 h 1032"/>
              <a:gd name="T72" fmla="*/ 156 w 460"/>
              <a:gd name="T73" fmla="*/ 60 h 1032"/>
              <a:gd name="T74" fmla="*/ 258 w 460"/>
              <a:gd name="T75" fmla="*/ 42 h 1032"/>
              <a:gd name="T76" fmla="*/ 259 w 460"/>
              <a:gd name="T77" fmla="*/ 44 h 1032"/>
              <a:gd name="T78" fmla="*/ 151 w 460"/>
              <a:gd name="T79" fmla="*/ 112 h 1032"/>
              <a:gd name="T80" fmla="*/ 157 w 460"/>
              <a:gd name="T81" fmla="*/ 50 h 1032"/>
              <a:gd name="T82" fmla="*/ 161 w 460"/>
              <a:gd name="T83" fmla="*/ 37 h 1032"/>
              <a:gd name="T84" fmla="*/ 167 w 460"/>
              <a:gd name="T85" fmla="*/ 25 h 1032"/>
              <a:gd name="T86" fmla="*/ 177 w 460"/>
              <a:gd name="T87" fmla="*/ 13 h 1032"/>
              <a:gd name="T88" fmla="*/ 186 w 460"/>
              <a:gd name="T89" fmla="*/ 5 h 1032"/>
              <a:gd name="T90" fmla="*/ 210 w 460"/>
              <a:gd name="T91" fmla="*/ 1 h 1032"/>
              <a:gd name="T92" fmla="*/ 224 w 460"/>
              <a:gd name="T93" fmla="*/ 4 h 1032"/>
              <a:gd name="T94" fmla="*/ 245 w 460"/>
              <a:gd name="T95" fmla="*/ 19 h 1032"/>
              <a:gd name="T96" fmla="*/ 255 w 460"/>
              <a:gd name="T97" fmla="*/ 34 h 1032"/>
              <a:gd name="T98" fmla="*/ 258 w 460"/>
              <a:gd name="T99" fmla="*/ 35 h 1032"/>
              <a:gd name="T100" fmla="*/ 261 w 460"/>
              <a:gd name="T101" fmla="*/ 44 h 1032"/>
              <a:gd name="T102" fmla="*/ 264 w 460"/>
              <a:gd name="T103" fmla="*/ 45 h 1032"/>
              <a:gd name="T104" fmla="*/ 267 w 460"/>
              <a:gd name="T105" fmla="*/ 53 h 1032"/>
              <a:gd name="T106" fmla="*/ 266 w 460"/>
              <a:gd name="T107" fmla="*/ 58 h 1032"/>
              <a:gd name="T108" fmla="*/ 288 w 460"/>
              <a:gd name="T109" fmla="*/ 167 h 1032"/>
              <a:gd name="T110" fmla="*/ 458 w 460"/>
              <a:gd name="T111" fmla="*/ 389 h 1032"/>
              <a:gd name="T112" fmla="*/ 309 w 460"/>
              <a:gd name="T113" fmla="*/ 449 h 1032"/>
              <a:gd name="T114" fmla="*/ 305 w 460"/>
              <a:gd name="T115" fmla="*/ 1014 h 1032"/>
              <a:gd name="T116" fmla="*/ 174 w 460"/>
              <a:gd name="T117" fmla="*/ 704 h 1032"/>
              <a:gd name="T118" fmla="*/ 87 w 460"/>
              <a:gd name="T119" fmla="*/ 997 h 1032"/>
              <a:gd name="T120" fmla="*/ 70 w 460"/>
              <a:gd name="T121" fmla="*/ 413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60" h="1032">
                <a:moveTo>
                  <a:pt x="281" y="386"/>
                </a:moveTo>
                <a:cubicBezTo>
                  <a:pt x="279" y="382"/>
                  <a:pt x="277" y="378"/>
                  <a:pt x="274" y="375"/>
                </a:cubicBezTo>
                <a:cubicBezTo>
                  <a:pt x="270" y="372"/>
                  <a:pt x="268" y="368"/>
                  <a:pt x="267" y="364"/>
                </a:cubicBezTo>
                <a:cubicBezTo>
                  <a:pt x="266" y="363"/>
                  <a:pt x="264" y="361"/>
                  <a:pt x="263" y="359"/>
                </a:cubicBezTo>
                <a:cubicBezTo>
                  <a:pt x="264" y="363"/>
                  <a:pt x="264" y="367"/>
                  <a:pt x="266" y="371"/>
                </a:cubicBezTo>
                <a:cubicBezTo>
                  <a:pt x="267" y="374"/>
                  <a:pt x="267" y="378"/>
                  <a:pt x="267" y="382"/>
                </a:cubicBezTo>
                <a:cubicBezTo>
                  <a:pt x="268" y="383"/>
                  <a:pt x="268" y="384"/>
                  <a:pt x="268" y="385"/>
                </a:cubicBezTo>
                <a:cubicBezTo>
                  <a:pt x="269" y="386"/>
                  <a:pt x="270" y="388"/>
                  <a:pt x="270" y="391"/>
                </a:cubicBezTo>
                <a:cubicBezTo>
                  <a:pt x="270" y="393"/>
                  <a:pt x="271" y="397"/>
                  <a:pt x="272" y="403"/>
                </a:cubicBezTo>
                <a:cubicBezTo>
                  <a:pt x="289" y="396"/>
                  <a:pt x="289" y="396"/>
                  <a:pt x="289" y="396"/>
                </a:cubicBezTo>
                <a:cubicBezTo>
                  <a:pt x="285" y="392"/>
                  <a:pt x="283" y="389"/>
                  <a:pt x="281" y="386"/>
                </a:cubicBezTo>
                <a:moveTo>
                  <a:pt x="258" y="69"/>
                </a:moveTo>
                <a:cubicBezTo>
                  <a:pt x="258" y="69"/>
                  <a:pt x="258" y="69"/>
                  <a:pt x="258" y="69"/>
                </a:cubicBezTo>
                <a:cubicBezTo>
                  <a:pt x="258" y="69"/>
                  <a:pt x="258" y="69"/>
                  <a:pt x="258" y="70"/>
                </a:cubicBezTo>
                <a:cubicBezTo>
                  <a:pt x="258" y="69"/>
                  <a:pt x="258" y="69"/>
                  <a:pt x="258" y="69"/>
                </a:cubicBezTo>
                <a:moveTo>
                  <a:pt x="260" y="67"/>
                </a:moveTo>
                <a:cubicBezTo>
                  <a:pt x="260" y="67"/>
                  <a:pt x="260" y="66"/>
                  <a:pt x="259" y="65"/>
                </a:cubicBezTo>
                <a:cubicBezTo>
                  <a:pt x="259" y="65"/>
                  <a:pt x="259" y="65"/>
                  <a:pt x="259" y="65"/>
                </a:cubicBezTo>
                <a:cubicBezTo>
                  <a:pt x="259" y="65"/>
                  <a:pt x="259" y="66"/>
                  <a:pt x="259" y="66"/>
                </a:cubicBezTo>
                <a:cubicBezTo>
                  <a:pt x="259" y="66"/>
                  <a:pt x="259" y="67"/>
                  <a:pt x="259" y="68"/>
                </a:cubicBezTo>
                <a:cubicBezTo>
                  <a:pt x="259" y="68"/>
                  <a:pt x="259" y="68"/>
                  <a:pt x="259" y="69"/>
                </a:cubicBezTo>
                <a:cubicBezTo>
                  <a:pt x="258" y="69"/>
                  <a:pt x="258" y="69"/>
                  <a:pt x="258" y="70"/>
                </a:cubicBezTo>
                <a:cubicBezTo>
                  <a:pt x="259" y="69"/>
                  <a:pt x="259" y="68"/>
                  <a:pt x="260" y="67"/>
                </a:cubicBezTo>
                <a:moveTo>
                  <a:pt x="260" y="64"/>
                </a:move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59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moveTo>
                  <a:pt x="262" y="63"/>
                </a:moveTo>
                <a:cubicBezTo>
                  <a:pt x="262" y="63"/>
                  <a:pt x="262" y="63"/>
                  <a:pt x="262" y="63"/>
                </a:cubicBezTo>
                <a:cubicBezTo>
                  <a:pt x="262" y="63"/>
                  <a:pt x="262" y="63"/>
                  <a:pt x="261" y="63"/>
                </a:cubicBezTo>
                <a:cubicBezTo>
                  <a:pt x="261" y="63"/>
                  <a:pt x="261" y="64"/>
                  <a:pt x="261" y="64"/>
                </a:cubicBezTo>
                <a:cubicBezTo>
                  <a:pt x="261" y="64"/>
                  <a:pt x="260" y="64"/>
                  <a:pt x="260" y="64"/>
                </a:cubicBezTo>
                <a:cubicBezTo>
                  <a:pt x="260" y="64"/>
                  <a:pt x="260" y="64"/>
                  <a:pt x="260" y="64"/>
                </a:cubicBezTo>
                <a:cubicBezTo>
                  <a:pt x="261" y="64"/>
                  <a:pt x="261" y="64"/>
                  <a:pt x="262" y="63"/>
                </a:cubicBezTo>
                <a:moveTo>
                  <a:pt x="263" y="61"/>
                </a:moveTo>
                <a:cubicBezTo>
                  <a:pt x="263" y="61"/>
                  <a:pt x="262" y="61"/>
                  <a:pt x="262" y="61"/>
                </a:cubicBezTo>
                <a:cubicBezTo>
                  <a:pt x="262" y="62"/>
                  <a:pt x="262" y="62"/>
                  <a:pt x="262" y="63"/>
                </a:cubicBezTo>
                <a:cubicBezTo>
                  <a:pt x="262" y="63"/>
                  <a:pt x="262" y="62"/>
                  <a:pt x="262" y="62"/>
                </a:cubicBezTo>
                <a:cubicBezTo>
                  <a:pt x="262" y="62"/>
                  <a:pt x="263" y="62"/>
                  <a:pt x="263" y="61"/>
                </a:cubicBezTo>
                <a:moveTo>
                  <a:pt x="263" y="61"/>
                </a:moveTo>
                <a:cubicBezTo>
                  <a:pt x="263" y="61"/>
                  <a:pt x="262" y="61"/>
                  <a:pt x="262" y="61"/>
                </a:cubicBezTo>
                <a:cubicBezTo>
                  <a:pt x="262" y="61"/>
                  <a:pt x="262" y="61"/>
                  <a:pt x="262" y="61"/>
                </a:cubicBezTo>
                <a:cubicBezTo>
                  <a:pt x="262" y="61"/>
                  <a:pt x="263" y="61"/>
                  <a:pt x="263" y="61"/>
                </a:cubicBezTo>
                <a:cubicBezTo>
                  <a:pt x="263" y="61"/>
                  <a:pt x="263" y="61"/>
                  <a:pt x="263" y="61"/>
                </a:cubicBezTo>
                <a:moveTo>
                  <a:pt x="262" y="58"/>
                </a:moveTo>
                <a:cubicBezTo>
                  <a:pt x="262" y="58"/>
                  <a:pt x="262" y="58"/>
                  <a:pt x="262" y="58"/>
                </a:cubicBezTo>
                <a:cubicBezTo>
                  <a:pt x="262" y="58"/>
                  <a:pt x="263" y="59"/>
                  <a:pt x="262" y="59"/>
                </a:cubicBezTo>
                <a:cubicBezTo>
                  <a:pt x="263" y="60"/>
                  <a:pt x="262" y="61"/>
                  <a:pt x="262" y="61"/>
                </a:cubicBezTo>
                <a:cubicBezTo>
                  <a:pt x="263" y="61"/>
                  <a:pt x="263" y="61"/>
                  <a:pt x="263" y="60"/>
                </a:cubicBezTo>
                <a:cubicBezTo>
                  <a:pt x="263" y="59"/>
                  <a:pt x="263" y="59"/>
                  <a:pt x="262" y="58"/>
                </a:cubicBezTo>
                <a:moveTo>
                  <a:pt x="263" y="61"/>
                </a:moveTo>
                <a:cubicBezTo>
                  <a:pt x="263" y="61"/>
                  <a:pt x="263" y="61"/>
                  <a:pt x="263" y="61"/>
                </a:cubicBezTo>
                <a:cubicBezTo>
                  <a:pt x="263" y="61"/>
                  <a:pt x="263" y="62"/>
                  <a:pt x="263" y="62"/>
                </a:cubicBezTo>
                <a:cubicBezTo>
                  <a:pt x="263" y="61"/>
                  <a:pt x="263" y="61"/>
                  <a:pt x="263" y="61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3" y="61"/>
                  <a:pt x="263" y="61"/>
                  <a:pt x="263" y="61"/>
                </a:cubicBezTo>
                <a:cubicBezTo>
                  <a:pt x="263" y="60"/>
                  <a:pt x="263" y="60"/>
                  <a:pt x="263" y="60"/>
                </a:cubicBezTo>
                <a:moveTo>
                  <a:pt x="263" y="58"/>
                </a:moveTo>
                <a:cubicBezTo>
                  <a:pt x="263" y="58"/>
                  <a:pt x="264" y="58"/>
                  <a:pt x="264" y="58"/>
                </a:cubicBezTo>
                <a:cubicBezTo>
                  <a:pt x="264" y="58"/>
                  <a:pt x="263" y="58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moveTo>
                  <a:pt x="264" y="59"/>
                </a:moveTo>
                <a:cubicBezTo>
                  <a:pt x="264" y="58"/>
                  <a:pt x="264" y="58"/>
                  <a:pt x="264" y="58"/>
                </a:cubicBezTo>
                <a:cubicBezTo>
                  <a:pt x="264" y="58"/>
                  <a:pt x="264" y="58"/>
                  <a:pt x="263" y="58"/>
                </a:cubicBezTo>
                <a:cubicBezTo>
                  <a:pt x="264" y="58"/>
                  <a:pt x="264" y="58"/>
                  <a:pt x="264" y="59"/>
                </a:cubicBezTo>
                <a:moveTo>
                  <a:pt x="264" y="60"/>
                </a:moveTo>
                <a:cubicBezTo>
                  <a:pt x="264" y="60"/>
                  <a:pt x="264" y="60"/>
                  <a:pt x="264" y="59"/>
                </a:cubicBezTo>
                <a:cubicBezTo>
                  <a:pt x="264" y="59"/>
                  <a:pt x="264" y="60"/>
                  <a:pt x="264" y="60"/>
                </a:cubicBezTo>
                <a:cubicBezTo>
                  <a:pt x="264" y="59"/>
                  <a:pt x="264" y="59"/>
                  <a:pt x="264" y="59"/>
                </a:cubicBezTo>
                <a:cubicBezTo>
                  <a:pt x="264" y="59"/>
                  <a:pt x="264" y="58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cubicBezTo>
                  <a:pt x="264" y="59"/>
                  <a:pt x="264" y="59"/>
                  <a:pt x="264" y="59"/>
                </a:cubicBezTo>
                <a:cubicBezTo>
                  <a:pt x="264" y="60"/>
                  <a:pt x="264" y="60"/>
                  <a:pt x="264" y="60"/>
                </a:cubicBezTo>
                <a:cubicBezTo>
                  <a:pt x="264" y="60"/>
                  <a:pt x="264" y="60"/>
                  <a:pt x="264" y="60"/>
                </a:cubicBezTo>
                <a:moveTo>
                  <a:pt x="265" y="57"/>
                </a:moveTo>
                <a:cubicBezTo>
                  <a:pt x="265" y="57"/>
                  <a:pt x="265" y="56"/>
                  <a:pt x="264" y="56"/>
                </a:cubicBezTo>
                <a:cubicBezTo>
                  <a:pt x="264" y="56"/>
                  <a:pt x="264" y="56"/>
                  <a:pt x="264" y="56"/>
                </a:cubicBezTo>
                <a:cubicBezTo>
                  <a:pt x="264" y="56"/>
                  <a:pt x="264" y="56"/>
                  <a:pt x="264" y="56"/>
                </a:cubicBezTo>
                <a:cubicBezTo>
                  <a:pt x="264" y="56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5" y="57"/>
                  <a:pt x="265" y="57"/>
                  <a:pt x="265" y="57"/>
                </a:cubicBezTo>
                <a:moveTo>
                  <a:pt x="265" y="58"/>
                </a:move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moveTo>
                  <a:pt x="265" y="57"/>
                </a:moveTo>
                <a:cubicBezTo>
                  <a:pt x="265" y="57"/>
                  <a:pt x="265" y="57"/>
                  <a:pt x="265" y="57"/>
                </a:cubicBezTo>
                <a:cubicBezTo>
                  <a:pt x="265" y="57"/>
                  <a:pt x="265" y="56"/>
                  <a:pt x="265" y="56"/>
                </a:cubicBezTo>
                <a:cubicBezTo>
                  <a:pt x="265" y="56"/>
                  <a:pt x="265" y="57"/>
                  <a:pt x="265" y="57"/>
                </a:cubicBezTo>
                <a:moveTo>
                  <a:pt x="265" y="58"/>
                </a:move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7"/>
                  <a:pt x="265" y="57"/>
                </a:cubicBezTo>
                <a:cubicBezTo>
                  <a:pt x="265" y="57"/>
                  <a:pt x="265" y="57"/>
                  <a:pt x="265" y="58"/>
                </a:cubicBezTo>
                <a:close/>
                <a:moveTo>
                  <a:pt x="264" y="58"/>
                </a:moveTo>
                <a:cubicBezTo>
                  <a:pt x="264" y="58"/>
                  <a:pt x="264" y="59"/>
                  <a:pt x="264" y="59"/>
                </a:cubicBezTo>
                <a:cubicBezTo>
                  <a:pt x="264" y="59"/>
                  <a:pt x="264" y="59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cubicBezTo>
                  <a:pt x="264" y="58"/>
                  <a:pt x="264" y="58"/>
                  <a:pt x="264" y="58"/>
                </a:cubicBezTo>
                <a:moveTo>
                  <a:pt x="264" y="54"/>
                </a:move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5"/>
                  <a:pt x="264" y="55"/>
                </a:cubicBezTo>
                <a:cubicBezTo>
                  <a:pt x="264" y="55"/>
                  <a:pt x="264" y="55"/>
                  <a:pt x="264" y="55"/>
                </a:cubicBezTo>
                <a:cubicBezTo>
                  <a:pt x="264" y="55"/>
                  <a:pt x="264" y="54"/>
                  <a:pt x="264" y="54"/>
                </a:cubicBezTo>
                <a:moveTo>
                  <a:pt x="264" y="53"/>
                </a:move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moveTo>
                  <a:pt x="266" y="53"/>
                </a:moveTo>
                <a:cubicBezTo>
                  <a:pt x="266" y="53"/>
                  <a:pt x="266" y="53"/>
                  <a:pt x="266" y="52"/>
                </a:cubicBezTo>
                <a:cubicBezTo>
                  <a:pt x="266" y="52"/>
                  <a:pt x="266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3"/>
                  <a:pt x="265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4" y="53"/>
                  <a:pt x="264" y="53"/>
                  <a:pt x="264" y="53"/>
                </a:cubicBezTo>
                <a:cubicBezTo>
                  <a:pt x="265" y="53"/>
                  <a:pt x="265" y="53"/>
                  <a:pt x="266" y="53"/>
                </a:cubicBezTo>
                <a:moveTo>
                  <a:pt x="265" y="53"/>
                </a:moveTo>
                <a:cubicBezTo>
                  <a:pt x="265" y="53"/>
                  <a:pt x="265" y="53"/>
                  <a:pt x="265" y="53"/>
                </a:cubicBezTo>
                <a:cubicBezTo>
                  <a:pt x="265" y="53"/>
                  <a:pt x="265" y="53"/>
                  <a:pt x="265" y="53"/>
                </a:cubicBezTo>
                <a:cubicBezTo>
                  <a:pt x="265" y="53"/>
                  <a:pt x="265" y="53"/>
                  <a:pt x="265" y="53"/>
                </a:cubicBezTo>
                <a:moveTo>
                  <a:pt x="267" y="53"/>
                </a:move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7" y="53"/>
                </a:cubicBezTo>
                <a:moveTo>
                  <a:pt x="266" y="52"/>
                </a:move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3"/>
                </a:cubicBezTo>
                <a:cubicBezTo>
                  <a:pt x="266" y="53"/>
                  <a:pt x="266" y="53"/>
                  <a:pt x="266" y="52"/>
                </a:cubicBezTo>
                <a:moveTo>
                  <a:pt x="267" y="53"/>
                </a:moveTo>
                <a:cubicBezTo>
                  <a:pt x="267" y="53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6" y="52"/>
                  <a:pt x="266" y="51"/>
                  <a:pt x="266" y="51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2"/>
                  <a:pt x="266" y="52"/>
                </a:cubicBezTo>
                <a:cubicBezTo>
                  <a:pt x="266" y="52"/>
                  <a:pt x="266" y="52"/>
                  <a:pt x="266" y="51"/>
                </a:cubicBezTo>
                <a:cubicBezTo>
                  <a:pt x="266" y="51"/>
                  <a:pt x="266" y="52"/>
                  <a:pt x="266" y="52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2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5" y="51"/>
                  <a:pt x="265" y="51"/>
                  <a:pt x="265" y="52"/>
                </a:cubicBezTo>
                <a:cubicBezTo>
                  <a:pt x="266" y="52"/>
                  <a:pt x="266" y="52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moveTo>
                  <a:pt x="267" y="52"/>
                </a:move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8" y="52"/>
                </a:cubicBezTo>
                <a:cubicBezTo>
                  <a:pt x="267" y="52"/>
                  <a:pt x="267" y="51"/>
                  <a:pt x="267" y="51"/>
                </a:cubicBezTo>
                <a:cubicBezTo>
                  <a:pt x="267" y="51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cubicBezTo>
                  <a:pt x="267" y="52"/>
                  <a:pt x="267" y="52"/>
                  <a:pt x="267" y="52"/>
                </a:cubicBezTo>
                <a:moveTo>
                  <a:pt x="267" y="53"/>
                </a:moveTo>
                <a:cubicBezTo>
                  <a:pt x="267" y="53"/>
                  <a:pt x="267" y="53"/>
                  <a:pt x="267" y="53"/>
                </a:cubicBezTo>
                <a:cubicBezTo>
                  <a:pt x="267" y="52"/>
                  <a:pt x="267" y="52"/>
                  <a:pt x="267" y="52"/>
                </a:cubicBezTo>
                <a:lnTo>
                  <a:pt x="267" y="53"/>
                </a:lnTo>
                <a:close/>
                <a:moveTo>
                  <a:pt x="268" y="52"/>
                </a:moveTo>
                <a:cubicBezTo>
                  <a:pt x="267" y="51"/>
                  <a:pt x="267" y="51"/>
                  <a:pt x="267" y="51"/>
                </a:cubicBezTo>
                <a:cubicBezTo>
                  <a:pt x="267" y="51"/>
                  <a:pt x="267" y="51"/>
                  <a:pt x="267" y="51"/>
                </a:cubicBezTo>
                <a:cubicBezTo>
                  <a:pt x="267" y="51"/>
                  <a:pt x="267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moveTo>
                  <a:pt x="268" y="52"/>
                </a:move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2"/>
                </a:cubicBezTo>
                <a:moveTo>
                  <a:pt x="266" y="50"/>
                </a:move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8"/>
                  <a:pt x="265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5" y="48"/>
                  <a:pt x="265" y="48"/>
                  <a:pt x="265" y="48"/>
                </a:cubicBezTo>
                <a:cubicBezTo>
                  <a:pt x="266" y="49"/>
                  <a:pt x="266" y="50"/>
                  <a:pt x="266" y="50"/>
                </a:cubicBezTo>
                <a:cubicBezTo>
                  <a:pt x="267" y="50"/>
                  <a:pt x="267" y="51"/>
                  <a:pt x="267" y="51"/>
                </a:cubicBezTo>
                <a:cubicBezTo>
                  <a:pt x="267" y="50"/>
                  <a:pt x="266" y="50"/>
                  <a:pt x="266" y="50"/>
                </a:cubicBezTo>
                <a:moveTo>
                  <a:pt x="264" y="49"/>
                </a:moveTo>
                <a:cubicBezTo>
                  <a:pt x="264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4" y="49"/>
                  <a:pt x="264" y="49"/>
                  <a:pt x="264" y="49"/>
                </a:cubicBezTo>
                <a:moveTo>
                  <a:pt x="266" y="51"/>
                </a:move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1"/>
                  <a:pt x="266" y="51"/>
                </a:cubicBezTo>
                <a:moveTo>
                  <a:pt x="266" y="51"/>
                </a:move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1"/>
                  <a:pt x="265" y="51"/>
                </a:cubicBezTo>
                <a:cubicBezTo>
                  <a:pt x="266" y="51"/>
                  <a:pt x="266" y="51"/>
                  <a:pt x="266" y="51"/>
                </a:cubicBezTo>
                <a:close/>
                <a:moveTo>
                  <a:pt x="266" y="50"/>
                </a:move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49"/>
                  <a:pt x="265" y="49"/>
                </a:cubicBezTo>
                <a:cubicBezTo>
                  <a:pt x="265" y="49"/>
                  <a:pt x="265" y="49"/>
                  <a:pt x="265" y="49"/>
                </a:cubicBezTo>
                <a:cubicBezTo>
                  <a:pt x="265" y="49"/>
                  <a:pt x="265" y="50"/>
                  <a:pt x="265" y="50"/>
                </a:cubicBezTo>
                <a:cubicBezTo>
                  <a:pt x="265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moveTo>
                  <a:pt x="266" y="51"/>
                </a:moveTo>
                <a:cubicBezTo>
                  <a:pt x="266" y="51"/>
                  <a:pt x="266" y="51"/>
                  <a:pt x="267" y="52"/>
                </a:cubicBezTo>
                <a:cubicBezTo>
                  <a:pt x="267" y="52"/>
                  <a:pt x="267" y="51"/>
                  <a:pt x="267" y="51"/>
                </a:cubicBezTo>
                <a:cubicBezTo>
                  <a:pt x="266" y="51"/>
                  <a:pt x="266" y="51"/>
                  <a:pt x="266" y="51"/>
                </a:cubicBezTo>
                <a:moveTo>
                  <a:pt x="267" y="51"/>
                </a:moveTo>
                <a:cubicBezTo>
                  <a:pt x="267" y="51"/>
                  <a:pt x="266" y="51"/>
                  <a:pt x="266" y="51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0"/>
                  <a:pt x="266" y="50"/>
                  <a:pt x="266" y="50"/>
                </a:cubicBezTo>
                <a:cubicBezTo>
                  <a:pt x="266" y="51"/>
                  <a:pt x="266" y="51"/>
                  <a:pt x="266" y="51"/>
                </a:cubicBezTo>
                <a:cubicBezTo>
                  <a:pt x="266" y="51"/>
                  <a:pt x="266" y="51"/>
                  <a:pt x="267" y="51"/>
                </a:cubicBezTo>
                <a:moveTo>
                  <a:pt x="264" y="49"/>
                </a:move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49"/>
                  <a:pt x="265" y="49"/>
                </a:cubicBezTo>
                <a:cubicBezTo>
                  <a:pt x="264" y="49"/>
                  <a:pt x="264" y="49"/>
                  <a:pt x="264" y="49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4" y="47"/>
                  <a:pt x="264" y="47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4" y="47"/>
                  <a:pt x="264" y="47"/>
                  <a:pt x="263" y="47"/>
                </a:cubicBezTo>
                <a:moveTo>
                  <a:pt x="264" y="45"/>
                </a:moveTo>
                <a:cubicBezTo>
                  <a:pt x="264" y="46"/>
                  <a:pt x="264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4" y="46"/>
                  <a:pt x="264" y="46"/>
                  <a:pt x="264" y="45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7"/>
                  <a:pt x="263" y="47"/>
                  <a:pt x="263" y="47"/>
                </a:cubicBezTo>
                <a:close/>
                <a:moveTo>
                  <a:pt x="263" y="46"/>
                </a:move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7"/>
                  <a:pt x="263" y="47"/>
                </a:cubicBezTo>
                <a:cubicBezTo>
                  <a:pt x="263" y="46"/>
                  <a:pt x="263" y="46"/>
                  <a:pt x="263" y="46"/>
                </a:cubicBezTo>
                <a:moveTo>
                  <a:pt x="263" y="47"/>
                </a:moveTo>
                <a:cubicBezTo>
                  <a:pt x="263" y="47"/>
                  <a:pt x="263" y="47"/>
                  <a:pt x="262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2" y="46"/>
                  <a:pt x="262" y="46"/>
                </a:cubicBezTo>
                <a:moveTo>
                  <a:pt x="262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moveTo>
                  <a:pt x="262" y="45"/>
                </a:move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moveTo>
                  <a:pt x="261" y="46"/>
                </a:move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2" y="46"/>
                  <a:pt x="262" y="46"/>
                </a:cubicBezTo>
                <a:cubicBezTo>
                  <a:pt x="262" y="46"/>
                  <a:pt x="261" y="46"/>
                  <a:pt x="261" y="46"/>
                </a:cubicBezTo>
                <a:moveTo>
                  <a:pt x="261" y="47"/>
                </a:move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moveTo>
                  <a:pt x="261" y="63"/>
                </a:moveTo>
                <a:cubicBezTo>
                  <a:pt x="261" y="63"/>
                  <a:pt x="261" y="63"/>
                  <a:pt x="261" y="63"/>
                </a:cubicBezTo>
                <a:cubicBezTo>
                  <a:pt x="261" y="63"/>
                  <a:pt x="262" y="62"/>
                  <a:pt x="262" y="62"/>
                </a:cubicBezTo>
                <a:cubicBezTo>
                  <a:pt x="262" y="62"/>
                  <a:pt x="262" y="62"/>
                  <a:pt x="262" y="62"/>
                </a:cubicBezTo>
                <a:cubicBezTo>
                  <a:pt x="262" y="62"/>
                  <a:pt x="262" y="62"/>
                  <a:pt x="261" y="63"/>
                </a:cubicBezTo>
                <a:moveTo>
                  <a:pt x="262" y="50"/>
                </a:move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50"/>
                  <a:pt x="262" y="50"/>
                </a:cubicBezTo>
                <a:moveTo>
                  <a:pt x="262" y="52"/>
                </a:moveTo>
                <a:cubicBezTo>
                  <a:pt x="262" y="52"/>
                  <a:pt x="262" y="52"/>
                  <a:pt x="262" y="51"/>
                </a:cubicBezTo>
                <a:cubicBezTo>
                  <a:pt x="262" y="51"/>
                  <a:pt x="262" y="51"/>
                  <a:pt x="262" y="52"/>
                </a:cubicBezTo>
                <a:cubicBezTo>
                  <a:pt x="262" y="52"/>
                  <a:pt x="262" y="52"/>
                  <a:pt x="262" y="52"/>
                </a:cubicBezTo>
                <a:cubicBezTo>
                  <a:pt x="262" y="52"/>
                  <a:pt x="262" y="52"/>
                  <a:pt x="262" y="52"/>
                </a:cubicBezTo>
                <a:close/>
                <a:moveTo>
                  <a:pt x="262" y="53"/>
                </a:move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lose/>
                <a:moveTo>
                  <a:pt x="262" y="50"/>
                </a:move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1"/>
                  <a:pt x="262" y="51"/>
                  <a:pt x="262" y="50"/>
                </a:cubicBezTo>
                <a:moveTo>
                  <a:pt x="262" y="50"/>
                </a:move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2" y="49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cubicBezTo>
                  <a:pt x="262" y="50"/>
                  <a:pt x="262" y="50"/>
                  <a:pt x="262" y="50"/>
                </a:cubicBezTo>
                <a:moveTo>
                  <a:pt x="263" y="52"/>
                </a:moveTo>
                <a:cubicBezTo>
                  <a:pt x="263" y="52"/>
                  <a:pt x="263" y="52"/>
                  <a:pt x="263" y="51"/>
                </a:cubicBezTo>
                <a:cubicBezTo>
                  <a:pt x="262" y="51"/>
                  <a:pt x="262" y="51"/>
                  <a:pt x="262" y="51"/>
                </a:cubicBezTo>
                <a:cubicBezTo>
                  <a:pt x="262" y="52"/>
                  <a:pt x="262" y="52"/>
                  <a:pt x="263" y="52"/>
                </a:cubicBezTo>
                <a:moveTo>
                  <a:pt x="263" y="54"/>
                </a:moveTo>
                <a:cubicBezTo>
                  <a:pt x="263" y="54"/>
                  <a:pt x="263" y="54"/>
                  <a:pt x="263" y="54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2" y="53"/>
                  <a:pt x="262" y="53"/>
                </a:cubicBezTo>
                <a:cubicBezTo>
                  <a:pt x="262" y="53"/>
                  <a:pt x="262" y="53"/>
                  <a:pt x="262" y="53"/>
                </a:cubicBezTo>
                <a:cubicBezTo>
                  <a:pt x="263" y="54"/>
                  <a:pt x="263" y="54"/>
                  <a:pt x="263" y="54"/>
                </a:cubicBezTo>
                <a:moveTo>
                  <a:pt x="263" y="59"/>
                </a:moveTo>
                <a:cubicBezTo>
                  <a:pt x="263" y="59"/>
                  <a:pt x="263" y="59"/>
                  <a:pt x="263" y="58"/>
                </a:cubicBezTo>
                <a:cubicBezTo>
                  <a:pt x="263" y="58"/>
                  <a:pt x="263" y="58"/>
                  <a:pt x="263" y="58"/>
                </a:cubicBezTo>
                <a:cubicBezTo>
                  <a:pt x="263" y="58"/>
                  <a:pt x="263" y="59"/>
                  <a:pt x="263" y="59"/>
                </a:cubicBezTo>
                <a:cubicBezTo>
                  <a:pt x="263" y="59"/>
                  <a:pt x="263" y="59"/>
                  <a:pt x="263" y="59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cubicBezTo>
                  <a:pt x="263" y="60"/>
                  <a:pt x="263" y="60"/>
                  <a:pt x="263" y="60"/>
                </a:cubicBezTo>
                <a:moveTo>
                  <a:pt x="263" y="60"/>
                </a:moveTo>
                <a:cubicBezTo>
                  <a:pt x="263" y="60"/>
                  <a:pt x="263" y="60"/>
                  <a:pt x="263" y="60"/>
                </a:cubicBezTo>
                <a:cubicBezTo>
                  <a:pt x="263" y="59"/>
                  <a:pt x="263" y="59"/>
                  <a:pt x="263" y="59"/>
                </a:cubicBezTo>
                <a:cubicBezTo>
                  <a:pt x="263" y="59"/>
                  <a:pt x="263" y="60"/>
                  <a:pt x="263" y="60"/>
                </a:cubicBezTo>
                <a:moveTo>
                  <a:pt x="263" y="57"/>
                </a:move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63" y="57"/>
                  <a:pt x="263" y="57"/>
                  <a:pt x="263" y="57"/>
                </a:cubicBezTo>
                <a:moveTo>
                  <a:pt x="263" y="56"/>
                </a:move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6"/>
                  <a:pt x="263" y="56"/>
                </a:cubicBezTo>
                <a:cubicBezTo>
                  <a:pt x="263" y="56"/>
                  <a:pt x="263" y="56"/>
                  <a:pt x="263" y="56"/>
                </a:cubicBezTo>
                <a:moveTo>
                  <a:pt x="263" y="52"/>
                </a:move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4" y="53"/>
                </a:cubicBezTo>
                <a:cubicBezTo>
                  <a:pt x="263" y="53"/>
                  <a:pt x="263" y="53"/>
                  <a:pt x="263" y="52"/>
                </a:cubicBezTo>
                <a:moveTo>
                  <a:pt x="263" y="51"/>
                </a:moveTo>
                <a:cubicBezTo>
                  <a:pt x="263" y="51"/>
                  <a:pt x="264" y="51"/>
                  <a:pt x="264" y="51"/>
                </a:cubicBezTo>
                <a:cubicBezTo>
                  <a:pt x="264" y="51"/>
                  <a:pt x="264" y="51"/>
                  <a:pt x="264" y="51"/>
                </a:cubicBezTo>
                <a:cubicBezTo>
                  <a:pt x="265" y="51"/>
                  <a:pt x="265" y="51"/>
                  <a:pt x="265" y="51"/>
                </a:cubicBezTo>
                <a:cubicBezTo>
                  <a:pt x="264" y="51"/>
                  <a:pt x="264" y="51"/>
                  <a:pt x="263" y="51"/>
                </a:cubicBezTo>
                <a:moveTo>
                  <a:pt x="264" y="50"/>
                </a:moveTo>
                <a:cubicBezTo>
                  <a:pt x="264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cubicBezTo>
                  <a:pt x="265" y="50"/>
                  <a:pt x="265" y="50"/>
                  <a:pt x="265" y="50"/>
                </a:cubicBezTo>
                <a:lnTo>
                  <a:pt x="264" y="50"/>
                </a:lnTo>
                <a:close/>
                <a:moveTo>
                  <a:pt x="265" y="50"/>
                </a:moveTo>
                <a:cubicBezTo>
                  <a:pt x="264" y="50"/>
                  <a:pt x="264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1"/>
                  <a:pt x="263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0"/>
                  <a:pt x="264" y="50"/>
                  <a:pt x="265" y="50"/>
                </a:cubicBezTo>
                <a:moveTo>
                  <a:pt x="263" y="52"/>
                </a:move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4" y="52"/>
                </a:cubicBezTo>
                <a:cubicBezTo>
                  <a:pt x="264" y="52"/>
                  <a:pt x="264" y="52"/>
                  <a:pt x="264" y="51"/>
                </a:cubicBezTo>
                <a:cubicBezTo>
                  <a:pt x="264" y="51"/>
                  <a:pt x="263" y="51"/>
                  <a:pt x="263" y="51"/>
                </a:cubicBezTo>
                <a:cubicBezTo>
                  <a:pt x="263" y="51"/>
                  <a:pt x="263" y="51"/>
                  <a:pt x="263" y="51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moveTo>
                  <a:pt x="263" y="48"/>
                </a:moveTo>
                <a:cubicBezTo>
                  <a:pt x="263" y="48"/>
                  <a:pt x="263" y="48"/>
                  <a:pt x="263" y="48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8"/>
                  <a:pt x="263" y="48"/>
                  <a:pt x="263" y="48"/>
                </a:cubicBezTo>
                <a:close/>
                <a:moveTo>
                  <a:pt x="263" y="47"/>
                </a:move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cubicBezTo>
                  <a:pt x="263" y="47"/>
                  <a:pt x="263" y="47"/>
                  <a:pt x="263" y="47"/>
                </a:cubicBezTo>
                <a:moveTo>
                  <a:pt x="262" y="48"/>
                </a:move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8"/>
                </a:move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lose/>
                <a:moveTo>
                  <a:pt x="262" y="46"/>
                </a:move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2" y="46"/>
                  <a:pt x="262" y="46"/>
                </a:cubicBezTo>
                <a:moveTo>
                  <a:pt x="261" y="47"/>
                </a:move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2" y="47"/>
                  <a:pt x="262" y="47"/>
                  <a:pt x="262" y="47"/>
                </a:cubicBezTo>
                <a:cubicBezTo>
                  <a:pt x="261" y="47"/>
                  <a:pt x="261" y="47"/>
                  <a:pt x="261" y="47"/>
                </a:cubicBezTo>
                <a:close/>
                <a:moveTo>
                  <a:pt x="262" y="48"/>
                </a:moveTo>
                <a:cubicBezTo>
                  <a:pt x="261" y="48"/>
                  <a:pt x="261" y="48"/>
                  <a:pt x="261" y="48"/>
                </a:cubicBezTo>
                <a:cubicBezTo>
                  <a:pt x="261" y="48"/>
                  <a:pt x="261" y="48"/>
                  <a:pt x="261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2" y="48"/>
                </a:move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9"/>
                </a:cubicBezTo>
                <a:cubicBezTo>
                  <a:pt x="262" y="49"/>
                  <a:pt x="262" y="49"/>
                  <a:pt x="262" y="48"/>
                </a:cubicBezTo>
                <a:close/>
                <a:moveTo>
                  <a:pt x="262" y="48"/>
                </a:move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cubicBezTo>
                  <a:pt x="262" y="48"/>
                  <a:pt x="262" y="48"/>
                  <a:pt x="262" y="48"/>
                </a:cubicBezTo>
                <a:moveTo>
                  <a:pt x="263" y="48"/>
                </a:move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cubicBezTo>
                  <a:pt x="263" y="48"/>
                  <a:pt x="263" y="48"/>
                  <a:pt x="263" y="48"/>
                </a:cubicBezTo>
                <a:moveTo>
                  <a:pt x="263" y="49"/>
                </a:move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4" y="49"/>
                  <a:pt x="264" y="49"/>
                  <a:pt x="264" y="49"/>
                </a:cubicBezTo>
                <a:cubicBezTo>
                  <a:pt x="264" y="49"/>
                  <a:pt x="263" y="49"/>
                  <a:pt x="263" y="49"/>
                </a:cubicBezTo>
                <a:moveTo>
                  <a:pt x="264" y="48"/>
                </a:moveTo>
                <a:cubicBezTo>
                  <a:pt x="264" y="48"/>
                  <a:pt x="264" y="48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lose/>
                <a:moveTo>
                  <a:pt x="264" y="49"/>
                </a:moveTo>
                <a:cubicBezTo>
                  <a:pt x="264" y="50"/>
                  <a:pt x="263" y="50"/>
                  <a:pt x="263" y="50"/>
                </a:cubicBezTo>
                <a:cubicBezTo>
                  <a:pt x="263" y="50"/>
                  <a:pt x="264" y="50"/>
                  <a:pt x="264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49"/>
                  <a:pt x="263" y="49"/>
                  <a:pt x="263" y="49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3" y="50"/>
                  <a:pt x="263" y="50"/>
                  <a:pt x="263" y="50"/>
                </a:cubicBezTo>
                <a:cubicBezTo>
                  <a:pt x="264" y="50"/>
                  <a:pt x="264" y="50"/>
                  <a:pt x="264" y="50"/>
                </a:cubicBezTo>
                <a:cubicBezTo>
                  <a:pt x="264" y="50"/>
                  <a:pt x="264" y="50"/>
                  <a:pt x="264" y="49"/>
                </a:cubicBezTo>
                <a:moveTo>
                  <a:pt x="265" y="52"/>
                </a:move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2"/>
                  <a:pt x="265" y="52"/>
                </a:cubicBezTo>
                <a:moveTo>
                  <a:pt x="265" y="52"/>
                </a:moveTo>
                <a:cubicBezTo>
                  <a:pt x="265" y="52"/>
                  <a:pt x="265" y="52"/>
                  <a:pt x="265" y="52"/>
                </a:cubicBezTo>
                <a:cubicBezTo>
                  <a:pt x="265" y="52"/>
                  <a:pt x="265" y="51"/>
                  <a:pt x="264" y="51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3" y="52"/>
                  <a:pt x="263" y="52"/>
                  <a:pt x="263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4" y="52"/>
                  <a:pt x="264" y="52"/>
                </a:cubicBezTo>
                <a:cubicBezTo>
                  <a:pt x="264" y="52"/>
                  <a:pt x="265" y="52"/>
                  <a:pt x="265" y="52"/>
                </a:cubicBezTo>
                <a:moveTo>
                  <a:pt x="264" y="57"/>
                </a:move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cubicBezTo>
                  <a:pt x="264" y="57"/>
                  <a:pt x="264" y="57"/>
                  <a:pt x="264" y="57"/>
                </a:cubicBezTo>
                <a:moveTo>
                  <a:pt x="264" y="55"/>
                </a:moveTo>
                <a:cubicBezTo>
                  <a:pt x="264" y="54"/>
                  <a:pt x="263" y="54"/>
                  <a:pt x="263" y="53"/>
                </a:cubicBezTo>
                <a:cubicBezTo>
                  <a:pt x="263" y="53"/>
                  <a:pt x="263" y="53"/>
                  <a:pt x="263" y="53"/>
                </a:cubicBezTo>
                <a:cubicBezTo>
                  <a:pt x="263" y="53"/>
                  <a:pt x="263" y="53"/>
                  <a:pt x="263" y="54"/>
                </a:cubicBezTo>
                <a:cubicBezTo>
                  <a:pt x="263" y="54"/>
                  <a:pt x="263" y="54"/>
                  <a:pt x="263" y="54"/>
                </a:cubicBezTo>
                <a:cubicBezTo>
                  <a:pt x="263" y="54"/>
                  <a:pt x="263" y="54"/>
                  <a:pt x="263" y="54"/>
                </a:cubicBezTo>
                <a:cubicBezTo>
                  <a:pt x="263" y="55"/>
                  <a:pt x="264" y="55"/>
                  <a:pt x="264" y="55"/>
                </a:cubicBezTo>
                <a:moveTo>
                  <a:pt x="262" y="44"/>
                </a:moveTo>
                <a:cubicBezTo>
                  <a:pt x="262" y="44"/>
                  <a:pt x="261" y="44"/>
                  <a:pt x="261" y="44"/>
                </a:cubicBezTo>
                <a:cubicBezTo>
                  <a:pt x="261" y="44"/>
                  <a:pt x="260" y="44"/>
                  <a:pt x="260" y="44"/>
                </a:cubicBezTo>
                <a:cubicBezTo>
                  <a:pt x="261" y="44"/>
                  <a:pt x="261" y="44"/>
                  <a:pt x="261" y="44"/>
                </a:cubicBezTo>
                <a:cubicBezTo>
                  <a:pt x="261" y="44"/>
                  <a:pt x="261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1" y="44"/>
                  <a:pt x="261" y="44"/>
                  <a:pt x="261" y="45"/>
                </a:cubicBezTo>
                <a:cubicBezTo>
                  <a:pt x="262" y="44"/>
                  <a:pt x="262" y="44"/>
                  <a:pt x="262" y="44"/>
                </a:cubicBezTo>
                <a:moveTo>
                  <a:pt x="261" y="45"/>
                </a:moveTo>
                <a:cubicBezTo>
                  <a:pt x="261" y="45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1" y="45"/>
                  <a:pt x="261" y="45"/>
                </a:cubicBezTo>
                <a:moveTo>
                  <a:pt x="260" y="45"/>
                </a:moveTo>
                <a:cubicBezTo>
                  <a:pt x="261" y="45"/>
                  <a:pt x="261" y="45"/>
                  <a:pt x="261" y="45"/>
                </a:cubicBezTo>
                <a:cubicBezTo>
                  <a:pt x="260" y="45"/>
                  <a:pt x="260" y="45"/>
                  <a:pt x="260" y="45"/>
                </a:cubicBezTo>
                <a:cubicBezTo>
                  <a:pt x="260" y="45"/>
                  <a:pt x="260" y="45"/>
                  <a:pt x="260" y="45"/>
                </a:cubicBezTo>
                <a:moveTo>
                  <a:pt x="261" y="45"/>
                </a:move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cubicBezTo>
                  <a:pt x="261" y="45"/>
                  <a:pt x="261" y="45"/>
                  <a:pt x="261" y="45"/>
                </a:cubicBezTo>
                <a:moveTo>
                  <a:pt x="261" y="46"/>
                </a:move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0" y="46"/>
                  <a:pt x="260" y="46"/>
                </a:cubicBezTo>
                <a:cubicBezTo>
                  <a:pt x="260" y="46"/>
                  <a:pt x="260" y="46"/>
                  <a:pt x="261" y="46"/>
                </a:cubicBezTo>
                <a:moveTo>
                  <a:pt x="261" y="47"/>
                </a:moveTo>
                <a:cubicBezTo>
                  <a:pt x="261" y="46"/>
                  <a:pt x="261" y="46"/>
                  <a:pt x="260" y="46"/>
                </a:cubicBezTo>
                <a:cubicBezTo>
                  <a:pt x="260" y="46"/>
                  <a:pt x="261" y="46"/>
                  <a:pt x="261" y="46"/>
                </a:cubicBezTo>
                <a:cubicBezTo>
                  <a:pt x="261" y="46"/>
                  <a:pt x="261" y="46"/>
                  <a:pt x="261" y="46"/>
                </a:cubicBezTo>
                <a:cubicBezTo>
                  <a:pt x="261" y="46"/>
                  <a:pt x="261" y="46"/>
                  <a:pt x="261" y="47"/>
                </a:cubicBezTo>
                <a:moveTo>
                  <a:pt x="261" y="47"/>
                </a:moveTo>
                <a:cubicBezTo>
                  <a:pt x="260" y="47"/>
                  <a:pt x="260" y="47"/>
                  <a:pt x="260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cubicBezTo>
                  <a:pt x="261" y="47"/>
                  <a:pt x="261" y="47"/>
                  <a:pt x="261" y="47"/>
                </a:cubicBezTo>
                <a:moveTo>
                  <a:pt x="261" y="42"/>
                </a:moveTo>
                <a:cubicBezTo>
                  <a:pt x="261" y="42"/>
                  <a:pt x="261" y="42"/>
                  <a:pt x="261" y="42"/>
                </a:cubicBezTo>
                <a:cubicBezTo>
                  <a:pt x="260" y="42"/>
                  <a:pt x="260" y="42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61" y="43"/>
                  <a:pt x="261" y="42"/>
                </a:cubicBezTo>
                <a:moveTo>
                  <a:pt x="260" y="43"/>
                </a:moveTo>
                <a:cubicBezTo>
                  <a:pt x="260" y="43"/>
                  <a:pt x="260" y="43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3"/>
                  <a:pt x="260" y="43"/>
                </a:cubicBezTo>
                <a:moveTo>
                  <a:pt x="259" y="43"/>
                </a:move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60" y="43"/>
                  <a:pt x="260" y="43"/>
                  <a:pt x="260" y="43"/>
                </a:cubicBezTo>
                <a:cubicBezTo>
                  <a:pt x="260" y="43"/>
                  <a:pt x="259" y="43"/>
                  <a:pt x="259" y="43"/>
                </a:cubicBezTo>
                <a:moveTo>
                  <a:pt x="260" y="38"/>
                </a:moveTo>
                <a:cubicBezTo>
                  <a:pt x="260" y="39"/>
                  <a:pt x="260" y="39"/>
                  <a:pt x="259" y="40"/>
                </a:cubicBezTo>
                <a:cubicBezTo>
                  <a:pt x="259" y="40"/>
                  <a:pt x="259" y="40"/>
                  <a:pt x="260" y="40"/>
                </a:cubicBezTo>
                <a:cubicBezTo>
                  <a:pt x="260" y="40"/>
                  <a:pt x="260" y="39"/>
                  <a:pt x="260" y="38"/>
                </a:cubicBezTo>
                <a:moveTo>
                  <a:pt x="259" y="40"/>
                </a:moveTo>
                <a:cubicBezTo>
                  <a:pt x="259" y="40"/>
                  <a:pt x="259" y="40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1"/>
                  <a:pt x="259" y="41"/>
                  <a:pt x="259" y="41"/>
                </a:cubicBezTo>
                <a:cubicBezTo>
                  <a:pt x="259" y="40"/>
                  <a:pt x="259" y="40"/>
                  <a:pt x="259" y="40"/>
                </a:cubicBezTo>
                <a:moveTo>
                  <a:pt x="259" y="39"/>
                </a:moveTo>
                <a:cubicBezTo>
                  <a:pt x="259" y="39"/>
                  <a:pt x="259" y="39"/>
                  <a:pt x="259" y="39"/>
                </a:cubicBezTo>
                <a:cubicBezTo>
                  <a:pt x="259" y="39"/>
                  <a:pt x="259" y="39"/>
                  <a:pt x="259" y="39"/>
                </a:cubicBezTo>
                <a:cubicBezTo>
                  <a:pt x="259" y="39"/>
                  <a:pt x="259" y="39"/>
                  <a:pt x="259" y="38"/>
                </a:cubicBezTo>
                <a:cubicBezTo>
                  <a:pt x="259" y="39"/>
                  <a:pt x="259" y="39"/>
                  <a:pt x="259" y="39"/>
                </a:cubicBezTo>
                <a:moveTo>
                  <a:pt x="258" y="40"/>
                </a:moveTo>
                <a:cubicBezTo>
                  <a:pt x="258" y="40"/>
                  <a:pt x="258" y="41"/>
                  <a:pt x="258" y="41"/>
                </a:cubicBezTo>
                <a:cubicBezTo>
                  <a:pt x="258" y="41"/>
                  <a:pt x="258" y="41"/>
                  <a:pt x="258" y="41"/>
                </a:cubicBezTo>
                <a:cubicBezTo>
                  <a:pt x="258" y="41"/>
                  <a:pt x="259" y="41"/>
                  <a:pt x="259" y="40"/>
                </a:cubicBezTo>
                <a:cubicBezTo>
                  <a:pt x="259" y="40"/>
                  <a:pt x="259" y="40"/>
                  <a:pt x="259" y="40"/>
                </a:cubicBezTo>
                <a:cubicBezTo>
                  <a:pt x="259" y="40"/>
                  <a:pt x="259" y="40"/>
                  <a:pt x="258" y="40"/>
                </a:cubicBezTo>
                <a:moveTo>
                  <a:pt x="259" y="43"/>
                </a:move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cubicBezTo>
                  <a:pt x="259" y="43"/>
                  <a:pt x="259" y="43"/>
                  <a:pt x="259" y="43"/>
                </a:cubicBezTo>
                <a:moveTo>
                  <a:pt x="260" y="44"/>
                </a:move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60" y="44"/>
                  <a:pt x="260" y="44"/>
                </a:cubicBezTo>
                <a:moveTo>
                  <a:pt x="260" y="45"/>
                </a:moveTo>
                <a:cubicBezTo>
                  <a:pt x="259" y="45"/>
                  <a:pt x="259" y="45"/>
                  <a:pt x="259" y="45"/>
                </a:cubicBezTo>
                <a:cubicBezTo>
                  <a:pt x="260" y="45"/>
                  <a:pt x="260" y="45"/>
                  <a:pt x="260" y="45"/>
                </a:cubicBezTo>
                <a:cubicBezTo>
                  <a:pt x="260" y="45"/>
                  <a:pt x="260" y="45"/>
                  <a:pt x="260" y="45"/>
                </a:cubicBezTo>
                <a:moveTo>
                  <a:pt x="259" y="44"/>
                </a:moveTo>
                <a:cubicBezTo>
                  <a:pt x="260" y="44"/>
                  <a:pt x="260" y="44"/>
                  <a:pt x="260" y="44"/>
                </a:cubicBezTo>
                <a:cubicBezTo>
                  <a:pt x="260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moveTo>
                  <a:pt x="258" y="42"/>
                </a:move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3"/>
                  <a:pt x="258" y="43"/>
                  <a:pt x="259" y="43"/>
                </a:cubicBezTo>
                <a:cubicBezTo>
                  <a:pt x="259" y="43"/>
                  <a:pt x="259" y="43"/>
                  <a:pt x="259" y="42"/>
                </a:cubicBezTo>
                <a:cubicBezTo>
                  <a:pt x="259" y="42"/>
                  <a:pt x="259" y="42"/>
                  <a:pt x="259" y="42"/>
                </a:cubicBezTo>
                <a:cubicBezTo>
                  <a:pt x="259" y="42"/>
                  <a:pt x="258" y="42"/>
                  <a:pt x="258" y="42"/>
                </a:cubicBezTo>
                <a:moveTo>
                  <a:pt x="257" y="41"/>
                </a:moveTo>
                <a:cubicBezTo>
                  <a:pt x="257" y="41"/>
                  <a:pt x="257" y="41"/>
                  <a:pt x="257" y="42"/>
                </a:cubicBezTo>
                <a:cubicBezTo>
                  <a:pt x="257" y="42"/>
                  <a:pt x="257" y="41"/>
                  <a:pt x="258" y="41"/>
                </a:cubicBezTo>
                <a:cubicBezTo>
                  <a:pt x="258" y="41"/>
                  <a:pt x="258" y="41"/>
                  <a:pt x="258" y="40"/>
                </a:cubicBezTo>
                <a:cubicBezTo>
                  <a:pt x="258" y="41"/>
                  <a:pt x="257" y="41"/>
                  <a:pt x="257" y="41"/>
                </a:cubicBezTo>
                <a:moveTo>
                  <a:pt x="257" y="40"/>
                </a:moveTo>
                <a:cubicBezTo>
                  <a:pt x="257" y="40"/>
                  <a:pt x="257" y="40"/>
                  <a:pt x="257" y="40"/>
                </a:cubicBezTo>
                <a:cubicBezTo>
                  <a:pt x="257" y="40"/>
                  <a:pt x="257" y="40"/>
                  <a:pt x="257" y="40"/>
                </a:cubicBezTo>
                <a:cubicBezTo>
                  <a:pt x="257" y="40"/>
                  <a:pt x="257" y="40"/>
                  <a:pt x="257" y="40"/>
                </a:cubicBezTo>
                <a:moveTo>
                  <a:pt x="257" y="38"/>
                </a:moveTo>
                <a:cubicBezTo>
                  <a:pt x="257" y="38"/>
                  <a:pt x="257" y="37"/>
                  <a:pt x="257" y="37"/>
                </a:cubicBezTo>
                <a:cubicBezTo>
                  <a:pt x="257" y="36"/>
                  <a:pt x="257" y="36"/>
                  <a:pt x="257" y="36"/>
                </a:cubicBezTo>
                <a:cubicBezTo>
                  <a:pt x="257" y="36"/>
                  <a:pt x="257" y="37"/>
                  <a:pt x="257" y="37"/>
                </a:cubicBezTo>
                <a:cubicBezTo>
                  <a:pt x="257" y="37"/>
                  <a:pt x="257" y="37"/>
                  <a:pt x="256" y="37"/>
                </a:cubicBezTo>
                <a:cubicBezTo>
                  <a:pt x="256" y="38"/>
                  <a:pt x="256" y="38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7" y="39"/>
                </a:cubicBezTo>
                <a:cubicBezTo>
                  <a:pt x="257" y="38"/>
                  <a:pt x="257" y="38"/>
                  <a:pt x="257" y="38"/>
                </a:cubicBezTo>
                <a:moveTo>
                  <a:pt x="256" y="39"/>
                </a:move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cubicBezTo>
                  <a:pt x="256" y="39"/>
                  <a:pt x="256" y="39"/>
                  <a:pt x="256" y="39"/>
                </a:cubicBezTo>
                <a:moveTo>
                  <a:pt x="256" y="38"/>
                </a:move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moveTo>
                  <a:pt x="255" y="38"/>
                </a:moveTo>
                <a:cubicBezTo>
                  <a:pt x="255" y="38"/>
                  <a:pt x="256" y="38"/>
                  <a:pt x="256" y="39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6" y="38"/>
                  <a:pt x="256" y="38"/>
                </a:cubicBezTo>
                <a:cubicBezTo>
                  <a:pt x="256" y="38"/>
                  <a:pt x="255" y="38"/>
                  <a:pt x="255" y="38"/>
                </a:cubicBezTo>
                <a:moveTo>
                  <a:pt x="255" y="36"/>
                </a:moveTo>
                <a:cubicBezTo>
                  <a:pt x="255" y="36"/>
                  <a:pt x="255" y="36"/>
                  <a:pt x="255" y="36"/>
                </a:cubicBezTo>
                <a:cubicBezTo>
                  <a:pt x="255" y="36"/>
                  <a:pt x="255" y="37"/>
                  <a:pt x="255" y="37"/>
                </a:cubicBezTo>
                <a:cubicBezTo>
                  <a:pt x="255" y="37"/>
                  <a:pt x="255" y="37"/>
                  <a:pt x="255" y="37"/>
                </a:cubicBezTo>
                <a:cubicBezTo>
                  <a:pt x="255" y="37"/>
                  <a:pt x="255" y="37"/>
                  <a:pt x="255" y="37"/>
                </a:cubicBezTo>
                <a:cubicBezTo>
                  <a:pt x="255" y="37"/>
                  <a:pt x="255" y="37"/>
                  <a:pt x="255" y="36"/>
                </a:cubicBezTo>
                <a:moveTo>
                  <a:pt x="254" y="36"/>
                </a:moveTo>
                <a:cubicBezTo>
                  <a:pt x="254" y="36"/>
                  <a:pt x="254" y="36"/>
                  <a:pt x="254" y="36"/>
                </a:cubicBezTo>
                <a:cubicBezTo>
                  <a:pt x="254" y="36"/>
                  <a:pt x="254" y="36"/>
                  <a:pt x="254" y="36"/>
                </a:cubicBezTo>
                <a:cubicBezTo>
                  <a:pt x="254" y="36"/>
                  <a:pt x="254" y="36"/>
                  <a:pt x="254" y="36"/>
                </a:cubicBezTo>
                <a:moveTo>
                  <a:pt x="253" y="33"/>
                </a:moveTo>
                <a:cubicBezTo>
                  <a:pt x="253" y="34"/>
                  <a:pt x="253" y="34"/>
                  <a:pt x="254" y="35"/>
                </a:cubicBezTo>
                <a:cubicBezTo>
                  <a:pt x="254" y="35"/>
                  <a:pt x="254" y="35"/>
                  <a:pt x="254" y="35"/>
                </a:cubicBezTo>
                <a:cubicBezTo>
                  <a:pt x="254" y="34"/>
                  <a:pt x="253" y="34"/>
                  <a:pt x="253" y="33"/>
                </a:cubicBezTo>
                <a:moveTo>
                  <a:pt x="251" y="29"/>
                </a:moveTo>
                <a:cubicBezTo>
                  <a:pt x="250" y="28"/>
                  <a:pt x="250" y="28"/>
                  <a:pt x="250" y="27"/>
                </a:cubicBezTo>
                <a:cubicBezTo>
                  <a:pt x="250" y="28"/>
                  <a:pt x="250" y="28"/>
                  <a:pt x="251" y="29"/>
                </a:cubicBezTo>
                <a:cubicBezTo>
                  <a:pt x="251" y="29"/>
                  <a:pt x="251" y="30"/>
                  <a:pt x="252" y="30"/>
                </a:cubicBezTo>
                <a:cubicBezTo>
                  <a:pt x="251" y="30"/>
                  <a:pt x="251" y="29"/>
                  <a:pt x="251" y="29"/>
                </a:cubicBezTo>
                <a:moveTo>
                  <a:pt x="249" y="25"/>
                </a:moveTo>
                <a:cubicBezTo>
                  <a:pt x="249" y="25"/>
                  <a:pt x="249" y="25"/>
                  <a:pt x="248" y="25"/>
                </a:cubicBezTo>
                <a:cubicBezTo>
                  <a:pt x="249" y="25"/>
                  <a:pt x="249" y="25"/>
                  <a:pt x="249" y="26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49" y="26"/>
                  <a:pt x="249" y="25"/>
                  <a:pt x="249" y="25"/>
                </a:cubicBezTo>
                <a:moveTo>
                  <a:pt x="247" y="22"/>
                </a:moveTo>
                <a:cubicBezTo>
                  <a:pt x="247" y="23"/>
                  <a:pt x="247" y="23"/>
                  <a:pt x="247" y="23"/>
                </a:cubicBezTo>
                <a:cubicBezTo>
                  <a:pt x="248" y="23"/>
                  <a:pt x="248" y="24"/>
                  <a:pt x="248" y="25"/>
                </a:cubicBezTo>
                <a:cubicBezTo>
                  <a:pt x="248" y="25"/>
                  <a:pt x="248" y="25"/>
                  <a:pt x="248" y="25"/>
                </a:cubicBezTo>
                <a:cubicBezTo>
                  <a:pt x="248" y="24"/>
                  <a:pt x="248" y="23"/>
                  <a:pt x="247" y="22"/>
                </a:cubicBezTo>
                <a:moveTo>
                  <a:pt x="247" y="22"/>
                </a:moveTo>
                <a:cubicBezTo>
                  <a:pt x="246" y="22"/>
                  <a:pt x="246" y="22"/>
                  <a:pt x="246" y="22"/>
                </a:cubicBezTo>
                <a:cubicBezTo>
                  <a:pt x="246" y="22"/>
                  <a:pt x="247" y="22"/>
                  <a:pt x="247" y="22"/>
                </a:cubicBezTo>
                <a:cubicBezTo>
                  <a:pt x="247" y="22"/>
                  <a:pt x="247" y="22"/>
                  <a:pt x="247" y="22"/>
                </a:cubicBezTo>
                <a:moveTo>
                  <a:pt x="245" y="20"/>
                </a:moveTo>
                <a:cubicBezTo>
                  <a:pt x="245" y="20"/>
                  <a:pt x="245" y="20"/>
                  <a:pt x="244" y="20"/>
                </a:cubicBezTo>
                <a:cubicBezTo>
                  <a:pt x="245" y="20"/>
                  <a:pt x="245" y="20"/>
                  <a:pt x="245" y="20"/>
                </a:cubicBezTo>
                <a:cubicBezTo>
                  <a:pt x="245" y="20"/>
                  <a:pt x="245" y="20"/>
                  <a:pt x="246" y="21"/>
                </a:cubicBezTo>
                <a:cubicBezTo>
                  <a:pt x="245" y="20"/>
                  <a:pt x="245" y="20"/>
                  <a:pt x="245" y="20"/>
                </a:cubicBezTo>
                <a:moveTo>
                  <a:pt x="242" y="17"/>
                </a:moveTo>
                <a:cubicBezTo>
                  <a:pt x="243" y="17"/>
                  <a:pt x="243" y="18"/>
                  <a:pt x="244" y="19"/>
                </a:cubicBezTo>
                <a:cubicBezTo>
                  <a:pt x="244" y="19"/>
                  <a:pt x="244" y="19"/>
                  <a:pt x="244" y="19"/>
                </a:cubicBezTo>
                <a:cubicBezTo>
                  <a:pt x="243" y="18"/>
                  <a:pt x="243" y="17"/>
                  <a:pt x="242" y="17"/>
                </a:cubicBezTo>
                <a:moveTo>
                  <a:pt x="234" y="10"/>
                </a:moveTo>
                <a:cubicBezTo>
                  <a:pt x="235" y="10"/>
                  <a:pt x="235" y="10"/>
                  <a:pt x="236" y="11"/>
                </a:cubicBezTo>
                <a:cubicBezTo>
                  <a:pt x="236" y="11"/>
                  <a:pt x="236" y="11"/>
                  <a:pt x="236" y="11"/>
                </a:cubicBezTo>
                <a:cubicBezTo>
                  <a:pt x="236" y="10"/>
                  <a:pt x="235" y="10"/>
                  <a:pt x="234" y="10"/>
                </a:cubicBezTo>
                <a:moveTo>
                  <a:pt x="229" y="6"/>
                </a:moveTo>
                <a:cubicBezTo>
                  <a:pt x="229" y="6"/>
                  <a:pt x="228" y="6"/>
                  <a:pt x="228" y="6"/>
                </a:cubicBezTo>
                <a:cubicBezTo>
                  <a:pt x="229" y="6"/>
                  <a:pt x="229" y="6"/>
                  <a:pt x="229" y="6"/>
                </a:cubicBezTo>
                <a:cubicBezTo>
                  <a:pt x="229" y="6"/>
                  <a:pt x="229" y="6"/>
                  <a:pt x="229" y="6"/>
                </a:cubicBezTo>
                <a:moveTo>
                  <a:pt x="225" y="4"/>
                </a:move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5" y="4"/>
                  <a:pt x="225" y="4"/>
                </a:cubicBezTo>
                <a:cubicBezTo>
                  <a:pt x="225" y="4"/>
                  <a:pt x="225" y="4"/>
                  <a:pt x="225" y="4"/>
                </a:cubicBezTo>
                <a:moveTo>
                  <a:pt x="224" y="4"/>
                </a:moveTo>
                <a:cubicBezTo>
                  <a:pt x="224" y="4"/>
                  <a:pt x="224" y="4"/>
                  <a:pt x="223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4" y="4"/>
                  <a:pt x="224" y="4"/>
                </a:cubicBezTo>
                <a:moveTo>
                  <a:pt x="220" y="3"/>
                </a:moveTo>
                <a:cubicBezTo>
                  <a:pt x="222" y="3"/>
                  <a:pt x="223" y="3"/>
                  <a:pt x="224" y="4"/>
                </a:cubicBezTo>
                <a:cubicBezTo>
                  <a:pt x="223" y="3"/>
                  <a:pt x="222" y="3"/>
                  <a:pt x="220" y="3"/>
                </a:cubicBezTo>
                <a:moveTo>
                  <a:pt x="211" y="2"/>
                </a:moveTo>
                <a:cubicBezTo>
                  <a:pt x="211" y="2"/>
                  <a:pt x="211" y="2"/>
                  <a:pt x="211" y="1"/>
                </a:cubicBezTo>
                <a:cubicBezTo>
                  <a:pt x="210" y="1"/>
                  <a:pt x="209" y="2"/>
                  <a:pt x="209" y="2"/>
                </a:cubicBezTo>
                <a:cubicBezTo>
                  <a:pt x="209" y="2"/>
                  <a:pt x="210" y="2"/>
                  <a:pt x="211" y="2"/>
                </a:cubicBezTo>
                <a:moveTo>
                  <a:pt x="211" y="1"/>
                </a:moveTo>
                <a:cubicBezTo>
                  <a:pt x="211" y="2"/>
                  <a:pt x="211" y="2"/>
                  <a:pt x="211" y="2"/>
                </a:cubicBezTo>
                <a:cubicBezTo>
                  <a:pt x="211" y="2"/>
                  <a:pt x="212" y="2"/>
                  <a:pt x="212" y="2"/>
                </a:cubicBezTo>
                <a:cubicBezTo>
                  <a:pt x="212" y="2"/>
                  <a:pt x="211" y="1"/>
                  <a:pt x="211" y="1"/>
                </a:cubicBezTo>
                <a:moveTo>
                  <a:pt x="207" y="2"/>
                </a:moveTo>
                <a:cubicBezTo>
                  <a:pt x="208" y="1"/>
                  <a:pt x="209" y="1"/>
                  <a:pt x="210" y="1"/>
                </a:cubicBezTo>
                <a:cubicBezTo>
                  <a:pt x="209" y="1"/>
                  <a:pt x="208" y="1"/>
                  <a:pt x="207" y="2"/>
                </a:cubicBezTo>
                <a:moveTo>
                  <a:pt x="208" y="0"/>
                </a:moveTo>
                <a:cubicBezTo>
                  <a:pt x="207" y="0"/>
                  <a:pt x="206" y="0"/>
                  <a:pt x="206" y="1"/>
                </a:cubicBezTo>
                <a:cubicBezTo>
                  <a:pt x="206" y="1"/>
                  <a:pt x="206" y="1"/>
                  <a:pt x="206" y="1"/>
                </a:cubicBezTo>
                <a:cubicBezTo>
                  <a:pt x="207" y="1"/>
                  <a:pt x="207" y="0"/>
                  <a:pt x="208" y="0"/>
                </a:cubicBezTo>
                <a:moveTo>
                  <a:pt x="205" y="1"/>
                </a:move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5" y="1"/>
                  <a:pt x="206" y="1"/>
                </a:cubicBezTo>
                <a:cubicBezTo>
                  <a:pt x="205" y="1"/>
                  <a:pt x="205" y="1"/>
                  <a:pt x="205" y="1"/>
                </a:cubicBezTo>
                <a:moveTo>
                  <a:pt x="204" y="0"/>
                </a:moveTo>
                <a:cubicBezTo>
                  <a:pt x="204" y="1"/>
                  <a:pt x="205" y="1"/>
                  <a:pt x="205" y="1"/>
                </a:cubicBezTo>
                <a:cubicBezTo>
                  <a:pt x="205" y="1"/>
                  <a:pt x="205" y="1"/>
                  <a:pt x="205" y="1"/>
                </a:cubicBezTo>
                <a:cubicBezTo>
                  <a:pt x="205" y="1"/>
                  <a:pt x="204" y="1"/>
                  <a:pt x="204" y="0"/>
                </a:cubicBezTo>
                <a:moveTo>
                  <a:pt x="203" y="0"/>
                </a:moveTo>
                <a:cubicBezTo>
                  <a:pt x="203" y="0"/>
                  <a:pt x="203" y="0"/>
                  <a:pt x="203" y="1"/>
                </a:cubicBezTo>
                <a:cubicBezTo>
                  <a:pt x="203" y="1"/>
                  <a:pt x="204" y="1"/>
                  <a:pt x="204" y="1"/>
                </a:cubicBezTo>
                <a:cubicBezTo>
                  <a:pt x="204" y="1"/>
                  <a:pt x="203" y="1"/>
                  <a:pt x="203" y="0"/>
                </a:cubicBezTo>
                <a:moveTo>
                  <a:pt x="201" y="1"/>
                </a:moveTo>
                <a:cubicBezTo>
                  <a:pt x="201" y="1"/>
                  <a:pt x="201" y="1"/>
                  <a:pt x="201" y="1"/>
                </a:cubicBezTo>
                <a:cubicBezTo>
                  <a:pt x="201" y="1"/>
                  <a:pt x="201" y="1"/>
                  <a:pt x="201" y="1"/>
                </a:cubicBezTo>
                <a:cubicBezTo>
                  <a:pt x="200" y="1"/>
                  <a:pt x="199" y="1"/>
                  <a:pt x="198" y="1"/>
                </a:cubicBezTo>
                <a:cubicBezTo>
                  <a:pt x="199" y="1"/>
                  <a:pt x="200" y="1"/>
                  <a:pt x="201" y="1"/>
                </a:cubicBezTo>
                <a:cubicBezTo>
                  <a:pt x="202" y="1"/>
                  <a:pt x="203" y="1"/>
                  <a:pt x="204" y="2"/>
                </a:cubicBezTo>
                <a:cubicBezTo>
                  <a:pt x="203" y="1"/>
                  <a:pt x="202" y="1"/>
                  <a:pt x="201" y="1"/>
                </a:cubicBezTo>
                <a:moveTo>
                  <a:pt x="196" y="1"/>
                </a:moveTo>
                <a:cubicBezTo>
                  <a:pt x="196" y="1"/>
                  <a:pt x="196" y="1"/>
                  <a:pt x="195" y="2"/>
                </a:cubicBezTo>
                <a:cubicBezTo>
                  <a:pt x="196" y="2"/>
                  <a:pt x="197" y="2"/>
                  <a:pt x="198" y="1"/>
                </a:cubicBezTo>
                <a:cubicBezTo>
                  <a:pt x="198" y="1"/>
                  <a:pt x="197" y="1"/>
                  <a:pt x="196" y="1"/>
                </a:cubicBezTo>
                <a:moveTo>
                  <a:pt x="195" y="2"/>
                </a:moveTo>
                <a:cubicBezTo>
                  <a:pt x="195" y="2"/>
                  <a:pt x="195" y="2"/>
                  <a:pt x="195" y="2"/>
                </a:cubicBezTo>
                <a:cubicBezTo>
                  <a:pt x="195" y="1"/>
                  <a:pt x="196" y="1"/>
                  <a:pt x="196" y="1"/>
                </a:cubicBezTo>
                <a:cubicBezTo>
                  <a:pt x="196" y="1"/>
                  <a:pt x="195" y="1"/>
                  <a:pt x="195" y="2"/>
                </a:cubicBezTo>
                <a:moveTo>
                  <a:pt x="195" y="2"/>
                </a:moveTo>
                <a:cubicBezTo>
                  <a:pt x="194" y="2"/>
                  <a:pt x="194" y="2"/>
                  <a:pt x="194" y="2"/>
                </a:cubicBezTo>
                <a:cubicBezTo>
                  <a:pt x="195" y="2"/>
                  <a:pt x="195" y="2"/>
                  <a:pt x="196" y="2"/>
                </a:cubicBezTo>
                <a:cubicBezTo>
                  <a:pt x="195" y="2"/>
                  <a:pt x="195" y="2"/>
                  <a:pt x="195" y="2"/>
                </a:cubicBezTo>
                <a:moveTo>
                  <a:pt x="193" y="2"/>
                </a:moveTo>
                <a:cubicBezTo>
                  <a:pt x="193" y="2"/>
                  <a:pt x="193" y="2"/>
                  <a:pt x="193" y="2"/>
                </a:cubicBezTo>
                <a:cubicBezTo>
                  <a:pt x="193" y="2"/>
                  <a:pt x="193" y="2"/>
                  <a:pt x="193" y="2"/>
                </a:cubicBezTo>
                <a:cubicBezTo>
                  <a:pt x="193" y="2"/>
                  <a:pt x="192" y="2"/>
                  <a:pt x="192" y="2"/>
                </a:cubicBezTo>
                <a:cubicBezTo>
                  <a:pt x="192" y="3"/>
                  <a:pt x="193" y="3"/>
                  <a:pt x="194" y="2"/>
                </a:cubicBezTo>
                <a:cubicBezTo>
                  <a:pt x="194" y="2"/>
                  <a:pt x="193" y="2"/>
                  <a:pt x="193" y="2"/>
                </a:cubicBezTo>
                <a:moveTo>
                  <a:pt x="189" y="4"/>
                </a:moveTo>
                <a:cubicBezTo>
                  <a:pt x="189" y="4"/>
                  <a:pt x="189" y="4"/>
                  <a:pt x="189" y="4"/>
                </a:cubicBezTo>
                <a:cubicBezTo>
                  <a:pt x="189" y="4"/>
                  <a:pt x="190" y="4"/>
                  <a:pt x="191" y="4"/>
                </a:cubicBezTo>
                <a:cubicBezTo>
                  <a:pt x="190" y="4"/>
                  <a:pt x="189" y="4"/>
                  <a:pt x="189" y="4"/>
                </a:cubicBezTo>
                <a:moveTo>
                  <a:pt x="186" y="5"/>
                </a:moveTo>
                <a:cubicBezTo>
                  <a:pt x="187" y="5"/>
                  <a:pt x="187" y="5"/>
                  <a:pt x="187" y="5"/>
                </a:cubicBezTo>
                <a:cubicBezTo>
                  <a:pt x="187" y="5"/>
                  <a:pt x="188" y="4"/>
                  <a:pt x="188" y="4"/>
                </a:cubicBezTo>
                <a:cubicBezTo>
                  <a:pt x="189" y="4"/>
                  <a:pt x="189" y="4"/>
                  <a:pt x="189" y="4"/>
                </a:cubicBezTo>
                <a:cubicBezTo>
                  <a:pt x="188" y="4"/>
                  <a:pt x="187" y="4"/>
                  <a:pt x="186" y="5"/>
                </a:cubicBezTo>
                <a:moveTo>
                  <a:pt x="187" y="5"/>
                </a:moveTo>
                <a:cubicBezTo>
                  <a:pt x="187" y="5"/>
                  <a:pt x="187" y="5"/>
                  <a:pt x="187" y="5"/>
                </a:cubicBezTo>
                <a:cubicBezTo>
                  <a:pt x="187" y="5"/>
                  <a:pt x="187" y="5"/>
                  <a:pt x="187" y="5"/>
                </a:cubicBezTo>
                <a:close/>
                <a:moveTo>
                  <a:pt x="186" y="6"/>
                </a:moveTo>
                <a:cubicBezTo>
                  <a:pt x="186" y="6"/>
                  <a:pt x="186" y="6"/>
                  <a:pt x="186" y="6"/>
                </a:cubicBezTo>
                <a:cubicBezTo>
                  <a:pt x="186" y="6"/>
                  <a:pt x="187" y="6"/>
                  <a:pt x="187" y="6"/>
                </a:cubicBezTo>
                <a:cubicBezTo>
                  <a:pt x="187" y="6"/>
                  <a:pt x="186" y="6"/>
                  <a:pt x="186" y="6"/>
                </a:cubicBezTo>
                <a:moveTo>
                  <a:pt x="183" y="8"/>
                </a:moveTo>
                <a:cubicBezTo>
                  <a:pt x="183" y="8"/>
                  <a:pt x="182" y="8"/>
                  <a:pt x="182" y="9"/>
                </a:cubicBezTo>
                <a:cubicBezTo>
                  <a:pt x="183" y="8"/>
                  <a:pt x="184" y="8"/>
                  <a:pt x="184" y="8"/>
                </a:cubicBezTo>
                <a:cubicBezTo>
                  <a:pt x="184" y="8"/>
                  <a:pt x="183" y="8"/>
                  <a:pt x="183" y="8"/>
                </a:cubicBezTo>
                <a:moveTo>
                  <a:pt x="180" y="10"/>
                </a:moveTo>
                <a:cubicBezTo>
                  <a:pt x="181" y="9"/>
                  <a:pt x="182" y="9"/>
                  <a:pt x="183" y="9"/>
                </a:cubicBezTo>
                <a:cubicBezTo>
                  <a:pt x="182" y="9"/>
                  <a:pt x="181" y="9"/>
                  <a:pt x="180" y="10"/>
                </a:cubicBezTo>
                <a:moveTo>
                  <a:pt x="177" y="12"/>
                </a:moveTo>
                <a:cubicBezTo>
                  <a:pt x="178" y="12"/>
                  <a:pt x="178" y="11"/>
                  <a:pt x="179" y="11"/>
                </a:cubicBezTo>
                <a:cubicBezTo>
                  <a:pt x="179" y="11"/>
                  <a:pt x="178" y="11"/>
                  <a:pt x="177" y="12"/>
                </a:cubicBezTo>
                <a:moveTo>
                  <a:pt x="177" y="13"/>
                </a:moveTo>
                <a:cubicBezTo>
                  <a:pt x="177" y="12"/>
                  <a:pt x="178" y="12"/>
                  <a:pt x="178" y="12"/>
                </a:cubicBezTo>
                <a:cubicBezTo>
                  <a:pt x="178" y="12"/>
                  <a:pt x="177" y="12"/>
                  <a:pt x="177" y="12"/>
                </a:cubicBezTo>
                <a:cubicBezTo>
                  <a:pt x="177" y="12"/>
                  <a:pt x="177" y="12"/>
                  <a:pt x="177" y="13"/>
                </a:cubicBezTo>
                <a:moveTo>
                  <a:pt x="172" y="18"/>
                </a:moveTo>
                <a:cubicBezTo>
                  <a:pt x="173" y="18"/>
                  <a:pt x="173" y="18"/>
                  <a:pt x="173" y="18"/>
                </a:cubicBezTo>
                <a:cubicBezTo>
                  <a:pt x="173" y="18"/>
                  <a:pt x="173" y="18"/>
                  <a:pt x="172" y="18"/>
                </a:cubicBezTo>
                <a:close/>
                <a:moveTo>
                  <a:pt x="169" y="21"/>
                </a:moveTo>
                <a:cubicBezTo>
                  <a:pt x="170" y="21"/>
                  <a:pt x="170" y="20"/>
                  <a:pt x="171" y="20"/>
                </a:cubicBezTo>
                <a:cubicBezTo>
                  <a:pt x="170" y="20"/>
                  <a:pt x="170" y="21"/>
                  <a:pt x="169" y="21"/>
                </a:cubicBezTo>
                <a:moveTo>
                  <a:pt x="163" y="31"/>
                </a:moveTo>
                <a:cubicBezTo>
                  <a:pt x="164" y="31"/>
                  <a:pt x="164" y="30"/>
                  <a:pt x="165" y="29"/>
                </a:cubicBezTo>
                <a:cubicBezTo>
                  <a:pt x="164" y="30"/>
                  <a:pt x="164" y="30"/>
                  <a:pt x="163" y="31"/>
                </a:cubicBezTo>
                <a:moveTo>
                  <a:pt x="162" y="36"/>
                </a:moveTo>
                <a:cubicBezTo>
                  <a:pt x="162" y="37"/>
                  <a:pt x="161" y="37"/>
                  <a:pt x="161" y="37"/>
                </a:cubicBezTo>
                <a:cubicBezTo>
                  <a:pt x="162" y="37"/>
                  <a:pt x="162" y="36"/>
                  <a:pt x="162" y="36"/>
                </a:cubicBezTo>
                <a:cubicBezTo>
                  <a:pt x="162" y="36"/>
                  <a:pt x="162" y="36"/>
                  <a:pt x="162" y="36"/>
                </a:cubicBezTo>
                <a:moveTo>
                  <a:pt x="161" y="37"/>
                </a:move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moveTo>
                  <a:pt x="160" y="40"/>
                </a:moveTo>
                <a:cubicBezTo>
                  <a:pt x="160" y="40"/>
                  <a:pt x="160" y="40"/>
                  <a:pt x="160" y="40"/>
                </a:cubicBezTo>
                <a:cubicBezTo>
                  <a:pt x="160" y="40"/>
                  <a:pt x="160" y="40"/>
                  <a:pt x="161" y="40"/>
                </a:cubicBezTo>
                <a:cubicBezTo>
                  <a:pt x="160" y="40"/>
                  <a:pt x="160" y="40"/>
                  <a:pt x="160" y="40"/>
                </a:cubicBezTo>
                <a:moveTo>
                  <a:pt x="157" y="50"/>
                </a:moveTo>
                <a:cubicBezTo>
                  <a:pt x="158" y="49"/>
                  <a:pt x="158" y="48"/>
                  <a:pt x="158" y="48"/>
                </a:cubicBezTo>
                <a:cubicBezTo>
                  <a:pt x="158" y="48"/>
                  <a:pt x="158" y="49"/>
                  <a:pt x="157" y="50"/>
                </a:cubicBezTo>
                <a:moveTo>
                  <a:pt x="157" y="56"/>
                </a:moveTo>
                <a:cubicBezTo>
                  <a:pt x="157" y="56"/>
                  <a:pt x="157" y="56"/>
                  <a:pt x="157" y="56"/>
                </a:cubicBezTo>
                <a:cubicBezTo>
                  <a:pt x="157" y="56"/>
                  <a:pt x="157" y="55"/>
                  <a:pt x="157" y="55"/>
                </a:cubicBezTo>
                <a:cubicBezTo>
                  <a:pt x="157" y="55"/>
                  <a:pt x="157" y="55"/>
                  <a:pt x="157" y="56"/>
                </a:cubicBezTo>
                <a:moveTo>
                  <a:pt x="157" y="57"/>
                </a:moveTo>
                <a:cubicBezTo>
                  <a:pt x="157" y="57"/>
                  <a:pt x="157" y="57"/>
                  <a:pt x="157" y="57"/>
                </a:cubicBezTo>
                <a:cubicBezTo>
                  <a:pt x="157" y="57"/>
                  <a:pt x="157" y="57"/>
                  <a:pt x="157" y="57"/>
                </a:cubicBezTo>
                <a:cubicBezTo>
                  <a:pt x="157" y="57"/>
                  <a:pt x="157" y="56"/>
                  <a:pt x="157" y="56"/>
                </a:cubicBezTo>
                <a:cubicBezTo>
                  <a:pt x="157" y="56"/>
                  <a:pt x="157" y="57"/>
                  <a:pt x="157" y="57"/>
                </a:cubicBezTo>
                <a:cubicBezTo>
                  <a:pt x="157" y="57"/>
                  <a:pt x="157" y="57"/>
                  <a:pt x="157" y="57"/>
                </a:cubicBezTo>
                <a:moveTo>
                  <a:pt x="156" y="60"/>
                </a:moveTo>
                <a:cubicBezTo>
                  <a:pt x="156" y="60"/>
                  <a:pt x="156" y="60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moveTo>
                  <a:pt x="156" y="64"/>
                </a:moveTo>
                <a:cubicBezTo>
                  <a:pt x="156" y="65"/>
                  <a:pt x="156" y="65"/>
                  <a:pt x="156" y="66"/>
                </a:cubicBezTo>
                <a:cubicBezTo>
                  <a:pt x="156" y="66"/>
                  <a:pt x="156" y="66"/>
                  <a:pt x="156" y="65"/>
                </a:cubicBezTo>
                <a:cubicBezTo>
                  <a:pt x="156" y="65"/>
                  <a:pt x="156" y="65"/>
                  <a:pt x="156" y="64"/>
                </a:cubicBezTo>
                <a:moveTo>
                  <a:pt x="188" y="5"/>
                </a:moveTo>
                <a:cubicBezTo>
                  <a:pt x="188" y="5"/>
                  <a:pt x="188" y="5"/>
                  <a:pt x="187" y="5"/>
                </a:cubicBezTo>
                <a:cubicBezTo>
                  <a:pt x="188" y="5"/>
                  <a:pt x="188" y="5"/>
                  <a:pt x="188" y="5"/>
                </a:cubicBezTo>
                <a:cubicBezTo>
                  <a:pt x="188" y="5"/>
                  <a:pt x="189" y="5"/>
                  <a:pt x="190" y="5"/>
                </a:cubicBezTo>
                <a:cubicBezTo>
                  <a:pt x="189" y="5"/>
                  <a:pt x="189" y="4"/>
                  <a:pt x="188" y="5"/>
                </a:cubicBezTo>
                <a:cubicBezTo>
                  <a:pt x="188" y="5"/>
                  <a:pt x="188" y="5"/>
                  <a:pt x="188" y="5"/>
                </a:cubicBezTo>
                <a:cubicBezTo>
                  <a:pt x="188" y="5"/>
                  <a:pt x="188" y="5"/>
                  <a:pt x="188" y="5"/>
                </a:cubicBezTo>
                <a:moveTo>
                  <a:pt x="257" y="40"/>
                </a:moveTo>
                <a:cubicBezTo>
                  <a:pt x="257" y="40"/>
                  <a:pt x="256" y="40"/>
                  <a:pt x="256" y="40"/>
                </a:cubicBezTo>
                <a:cubicBezTo>
                  <a:pt x="256" y="40"/>
                  <a:pt x="256" y="40"/>
                  <a:pt x="256" y="40"/>
                </a:cubicBezTo>
                <a:cubicBezTo>
                  <a:pt x="256" y="40"/>
                  <a:pt x="256" y="40"/>
                  <a:pt x="256" y="40"/>
                </a:cubicBezTo>
                <a:lnTo>
                  <a:pt x="257" y="40"/>
                </a:lnTo>
                <a:close/>
                <a:moveTo>
                  <a:pt x="257" y="41"/>
                </a:moveTo>
                <a:cubicBezTo>
                  <a:pt x="257" y="41"/>
                  <a:pt x="257" y="41"/>
                  <a:pt x="257" y="41"/>
                </a:cubicBezTo>
                <a:cubicBezTo>
                  <a:pt x="257" y="41"/>
                  <a:pt x="257" y="41"/>
                  <a:pt x="257" y="41"/>
                </a:cubicBezTo>
                <a:cubicBezTo>
                  <a:pt x="257" y="41"/>
                  <a:pt x="257" y="41"/>
                  <a:pt x="257" y="41"/>
                </a:cubicBezTo>
                <a:moveTo>
                  <a:pt x="258" y="43"/>
                </a:moveTo>
                <a:cubicBezTo>
                  <a:pt x="258" y="43"/>
                  <a:pt x="258" y="43"/>
                  <a:pt x="258" y="43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8" y="42"/>
                </a:cubicBezTo>
                <a:cubicBezTo>
                  <a:pt x="258" y="42"/>
                  <a:pt x="258" y="42"/>
                  <a:pt x="257" y="42"/>
                </a:cubicBezTo>
                <a:cubicBezTo>
                  <a:pt x="258" y="42"/>
                  <a:pt x="258" y="42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moveTo>
                  <a:pt x="258" y="43"/>
                </a:move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ubicBezTo>
                  <a:pt x="258" y="43"/>
                  <a:pt x="258" y="43"/>
                  <a:pt x="258" y="43"/>
                </a:cubicBezTo>
                <a:close/>
                <a:moveTo>
                  <a:pt x="258" y="67"/>
                </a:moveTo>
                <a:cubicBezTo>
                  <a:pt x="258" y="67"/>
                  <a:pt x="258" y="67"/>
                  <a:pt x="258" y="67"/>
                </a:cubicBezTo>
                <a:cubicBezTo>
                  <a:pt x="258" y="66"/>
                  <a:pt x="258" y="66"/>
                  <a:pt x="258" y="66"/>
                </a:cubicBezTo>
                <a:cubicBezTo>
                  <a:pt x="258" y="66"/>
                  <a:pt x="258" y="67"/>
                  <a:pt x="258" y="67"/>
                </a:cubicBezTo>
                <a:moveTo>
                  <a:pt x="259" y="67"/>
                </a:moveTo>
                <a:cubicBezTo>
                  <a:pt x="258" y="68"/>
                  <a:pt x="258" y="68"/>
                  <a:pt x="258" y="68"/>
                </a:cubicBezTo>
                <a:cubicBezTo>
                  <a:pt x="258" y="68"/>
                  <a:pt x="258" y="68"/>
                  <a:pt x="258" y="69"/>
                </a:cubicBezTo>
                <a:cubicBezTo>
                  <a:pt x="258" y="68"/>
                  <a:pt x="258" y="68"/>
                  <a:pt x="259" y="68"/>
                </a:cubicBezTo>
                <a:lnTo>
                  <a:pt x="259" y="67"/>
                </a:lnTo>
                <a:close/>
                <a:moveTo>
                  <a:pt x="259" y="44"/>
                </a:move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cubicBezTo>
                  <a:pt x="259" y="44"/>
                  <a:pt x="259" y="44"/>
                  <a:pt x="259" y="44"/>
                </a:cubicBezTo>
                <a:moveTo>
                  <a:pt x="313" y="395"/>
                </a:moveTo>
                <a:cubicBezTo>
                  <a:pt x="313" y="395"/>
                  <a:pt x="313" y="396"/>
                  <a:pt x="313" y="396"/>
                </a:cubicBezTo>
                <a:cubicBezTo>
                  <a:pt x="313" y="396"/>
                  <a:pt x="313" y="395"/>
                  <a:pt x="313" y="395"/>
                </a:cubicBezTo>
                <a:close/>
                <a:moveTo>
                  <a:pt x="6" y="332"/>
                </a:moveTo>
                <a:cubicBezTo>
                  <a:pt x="6" y="328"/>
                  <a:pt x="6" y="326"/>
                  <a:pt x="7" y="323"/>
                </a:cubicBezTo>
                <a:cubicBezTo>
                  <a:pt x="7" y="321"/>
                  <a:pt x="7" y="319"/>
                  <a:pt x="7" y="315"/>
                </a:cubicBezTo>
                <a:cubicBezTo>
                  <a:pt x="7" y="312"/>
                  <a:pt x="8" y="308"/>
                  <a:pt x="9" y="303"/>
                </a:cubicBezTo>
                <a:cubicBezTo>
                  <a:pt x="8" y="295"/>
                  <a:pt x="10" y="285"/>
                  <a:pt x="15" y="272"/>
                </a:cubicBezTo>
                <a:cubicBezTo>
                  <a:pt x="16" y="267"/>
                  <a:pt x="16" y="261"/>
                  <a:pt x="18" y="255"/>
                </a:cubicBezTo>
                <a:cubicBezTo>
                  <a:pt x="16" y="249"/>
                  <a:pt x="17" y="243"/>
                  <a:pt x="19" y="237"/>
                </a:cubicBezTo>
                <a:cubicBezTo>
                  <a:pt x="21" y="231"/>
                  <a:pt x="23" y="225"/>
                  <a:pt x="24" y="222"/>
                </a:cubicBezTo>
                <a:cubicBezTo>
                  <a:pt x="25" y="218"/>
                  <a:pt x="27" y="213"/>
                  <a:pt x="30" y="208"/>
                </a:cubicBezTo>
                <a:cubicBezTo>
                  <a:pt x="32" y="190"/>
                  <a:pt x="34" y="179"/>
                  <a:pt x="36" y="174"/>
                </a:cubicBezTo>
                <a:cubicBezTo>
                  <a:pt x="37" y="168"/>
                  <a:pt x="39" y="165"/>
                  <a:pt x="43" y="164"/>
                </a:cubicBezTo>
                <a:cubicBezTo>
                  <a:pt x="48" y="161"/>
                  <a:pt x="53" y="159"/>
                  <a:pt x="60" y="159"/>
                </a:cubicBezTo>
                <a:cubicBezTo>
                  <a:pt x="66" y="159"/>
                  <a:pt x="74" y="157"/>
                  <a:pt x="82" y="153"/>
                </a:cubicBezTo>
                <a:cubicBezTo>
                  <a:pt x="92" y="148"/>
                  <a:pt x="101" y="145"/>
                  <a:pt x="111" y="142"/>
                </a:cubicBezTo>
                <a:cubicBezTo>
                  <a:pt x="112" y="141"/>
                  <a:pt x="113" y="139"/>
                  <a:pt x="115" y="138"/>
                </a:cubicBezTo>
                <a:cubicBezTo>
                  <a:pt x="120" y="135"/>
                  <a:pt x="125" y="131"/>
                  <a:pt x="129" y="127"/>
                </a:cubicBezTo>
                <a:cubicBezTo>
                  <a:pt x="134" y="122"/>
                  <a:pt x="137" y="119"/>
                  <a:pt x="140" y="118"/>
                </a:cubicBezTo>
                <a:cubicBezTo>
                  <a:pt x="142" y="114"/>
                  <a:pt x="146" y="112"/>
                  <a:pt x="151" y="112"/>
                </a:cubicBezTo>
                <a:cubicBezTo>
                  <a:pt x="151" y="111"/>
                  <a:pt x="152" y="109"/>
                  <a:pt x="152" y="107"/>
                </a:cubicBezTo>
                <a:cubicBezTo>
                  <a:pt x="154" y="100"/>
                  <a:pt x="156" y="91"/>
                  <a:pt x="156" y="80"/>
                </a:cubicBezTo>
                <a:cubicBezTo>
                  <a:pt x="154" y="75"/>
                  <a:pt x="154" y="70"/>
                  <a:pt x="156" y="66"/>
                </a:cubicBezTo>
                <a:cubicBezTo>
                  <a:pt x="156" y="65"/>
                  <a:pt x="156" y="64"/>
                  <a:pt x="156" y="63"/>
                </a:cubicBezTo>
                <a:cubicBezTo>
                  <a:pt x="156" y="63"/>
                  <a:pt x="156" y="62"/>
                  <a:pt x="156" y="61"/>
                </a:cubicBezTo>
                <a:cubicBezTo>
                  <a:pt x="156" y="62"/>
                  <a:pt x="156" y="62"/>
                  <a:pt x="156" y="63"/>
                </a:cubicBezTo>
                <a:cubicBezTo>
                  <a:pt x="155" y="62"/>
                  <a:pt x="156" y="61"/>
                  <a:pt x="156" y="60"/>
                </a:cubicBezTo>
                <a:cubicBezTo>
                  <a:pt x="156" y="60"/>
                  <a:pt x="156" y="60"/>
                  <a:pt x="156" y="60"/>
                </a:cubicBezTo>
                <a:cubicBezTo>
                  <a:pt x="156" y="61"/>
                  <a:pt x="156" y="61"/>
                  <a:pt x="155" y="61"/>
                </a:cubicBezTo>
                <a:cubicBezTo>
                  <a:pt x="156" y="61"/>
                  <a:pt x="156" y="60"/>
                  <a:pt x="156" y="60"/>
                </a:cubicBezTo>
                <a:cubicBezTo>
                  <a:pt x="156" y="59"/>
                  <a:pt x="156" y="59"/>
                  <a:pt x="156" y="58"/>
                </a:cubicBezTo>
                <a:cubicBezTo>
                  <a:pt x="156" y="58"/>
                  <a:pt x="156" y="57"/>
                  <a:pt x="156" y="56"/>
                </a:cubicBezTo>
                <a:cubicBezTo>
                  <a:pt x="156" y="56"/>
                  <a:pt x="156" y="56"/>
                  <a:pt x="156" y="56"/>
                </a:cubicBezTo>
                <a:cubicBezTo>
                  <a:pt x="156" y="56"/>
                  <a:pt x="156" y="57"/>
                  <a:pt x="156" y="58"/>
                </a:cubicBezTo>
                <a:cubicBezTo>
                  <a:pt x="156" y="57"/>
                  <a:pt x="156" y="56"/>
                  <a:pt x="157" y="56"/>
                </a:cubicBezTo>
                <a:cubicBezTo>
                  <a:pt x="157" y="55"/>
                  <a:pt x="157" y="54"/>
                  <a:pt x="157" y="54"/>
                </a:cubicBezTo>
                <a:cubicBezTo>
                  <a:pt x="157" y="54"/>
                  <a:pt x="157" y="54"/>
                  <a:pt x="156" y="55"/>
                </a:cubicBezTo>
                <a:cubicBezTo>
                  <a:pt x="156" y="54"/>
                  <a:pt x="157" y="53"/>
                  <a:pt x="157" y="52"/>
                </a:cubicBezTo>
                <a:cubicBezTo>
                  <a:pt x="157" y="52"/>
                  <a:pt x="157" y="53"/>
                  <a:pt x="156" y="53"/>
                </a:cubicBezTo>
                <a:cubicBezTo>
                  <a:pt x="157" y="52"/>
                  <a:pt x="158" y="51"/>
                  <a:pt x="158" y="49"/>
                </a:cubicBezTo>
                <a:cubicBezTo>
                  <a:pt x="158" y="50"/>
                  <a:pt x="158" y="50"/>
                  <a:pt x="157" y="50"/>
                </a:cubicBezTo>
                <a:cubicBezTo>
                  <a:pt x="157" y="51"/>
                  <a:pt x="157" y="51"/>
                  <a:pt x="157" y="51"/>
                </a:cubicBezTo>
                <a:cubicBezTo>
                  <a:pt x="157" y="51"/>
                  <a:pt x="157" y="50"/>
                  <a:pt x="157" y="50"/>
                </a:cubicBezTo>
                <a:cubicBezTo>
                  <a:pt x="157" y="49"/>
                  <a:pt x="157" y="49"/>
                  <a:pt x="158" y="48"/>
                </a:cubicBezTo>
                <a:cubicBezTo>
                  <a:pt x="158" y="48"/>
                  <a:pt x="158" y="47"/>
                  <a:pt x="158" y="47"/>
                </a:cubicBezTo>
                <a:cubicBezTo>
                  <a:pt x="158" y="47"/>
                  <a:pt x="158" y="47"/>
                  <a:pt x="158" y="47"/>
                </a:cubicBezTo>
                <a:cubicBezTo>
                  <a:pt x="158" y="46"/>
                  <a:pt x="158" y="46"/>
                  <a:pt x="159" y="45"/>
                </a:cubicBezTo>
                <a:cubicBezTo>
                  <a:pt x="159" y="45"/>
                  <a:pt x="158" y="46"/>
                  <a:pt x="158" y="46"/>
                </a:cubicBezTo>
                <a:cubicBezTo>
                  <a:pt x="158" y="45"/>
                  <a:pt x="159" y="45"/>
                  <a:pt x="159" y="45"/>
                </a:cubicBezTo>
                <a:cubicBezTo>
                  <a:pt x="159" y="44"/>
                  <a:pt x="159" y="44"/>
                  <a:pt x="160" y="44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59" y="44"/>
                  <a:pt x="159" y="44"/>
                  <a:pt x="158" y="44"/>
                </a:cubicBezTo>
                <a:cubicBezTo>
                  <a:pt x="159" y="44"/>
                  <a:pt x="159" y="43"/>
                  <a:pt x="159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3"/>
                  <a:pt x="160" y="43"/>
                  <a:pt x="160" y="43"/>
                </a:cubicBezTo>
                <a:cubicBezTo>
                  <a:pt x="160" y="42"/>
                  <a:pt x="160" y="42"/>
                  <a:pt x="160" y="41"/>
                </a:cubicBezTo>
                <a:cubicBezTo>
                  <a:pt x="160" y="42"/>
                  <a:pt x="160" y="42"/>
                  <a:pt x="159" y="43"/>
                </a:cubicBezTo>
                <a:cubicBezTo>
                  <a:pt x="159" y="42"/>
                  <a:pt x="160" y="41"/>
                  <a:pt x="160" y="41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0" y="41"/>
                  <a:pt x="160" y="41"/>
                  <a:pt x="159" y="41"/>
                </a:cubicBezTo>
                <a:cubicBezTo>
                  <a:pt x="160" y="41"/>
                  <a:pt x="160" y="40"/>
                  <a:pt x="160" y="40"/>
                </a:cubicBezTo>
                <a:cubicBezTo>
                  <a:pt x="160" y="40"/>
                  <a:pt x="160" y="39"/>
                  <a:pt x="161" y="38"/>
                </a:cubicBezTo>
                <a:cubicBezTo>
                  <a:pt x="161" y="38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7"/>
                  <a:pt x="161" y="37"/>
                </a:cubicBezTo>
                <a:cubicBezTo>
                  <a:pt x="161" y="37"/>
                  <a:pt x="161" y="38"/>
                  <a:pt x="160" y="38"/>
                </a:cubicBezTo>
                <a:cubicBezTo>
                  <a:pt x="161" y="38"/>
                  <a:pt x="161" y="37"/>
                  <a:pt x="161" y="37"/>
                </a:cubicBezTo>
                <a:cubicBezTo>
                  <a:pt x="161" y="37"/>
                  <a:pt x="161" y="36"/>
                  <a:pt x="162" y="36"/>
                </a:cubicBezTo>
                <a:cubicBezTo>
                  <a:pt x="162" y="36"/>
                  <a:pt x="162" y="35"/>
                  <a:pt x="162" y="35"/>
                </a:cubicBezTo>
                <a:cubicBezTo>
                  <a:pt x="162" y="35"/>
                  <a:pt x="162" y="35"/>
                  <a:pt x="162" y="36"/>
                </a:cubicBezTo>
                <a:cubicBezTo>
                  <a:pt x="161" y="35"/>
                  <a:pt x="162" y="34"/>
                  <a:pt x="163" y="33"/>
                </a:cubicBezTo>
                <a:cubicBezTo>
                  <a:pt x="162" y="34"/>
                  <a:pt x="162" y="34"/>
                  <a:pt x="162" y="34"/>
                </a:cubicBezTo>
                <a:cubicBezTo>
                  <a:pt x="163" y="33"/>
                  <a:pt x="163" y="32"/>
                  <a:pt x="164" y="31"/>
                </a:cubicBezTo>
                <a:cubicBezTo>
                  <a:pt x="163" y="31"/>
                  <a:pt x="163" y="31"/>
                  <a:pt x="163" y="32"/>
                </a:cubicBezTo>
                <a:cubicBezTo>
                  <a:pt x="163" y="32"/>
                  <a:pt x="163" y="32"/>
                  <a:pt x="163" y="32"/>
                </a:cubicBezTo>
                <a:cubicBezTo>
                  <a:pt x="163" y="32"/>
                  <a:pt x="163" y="32"/>
                  <a:pt x="163" y="33"/>
                </a:cubicBezTo>
                <a:cubicBezTo>
                  <a:pt x="163" y="32"/>
                  <a:pt x="163" y="32"/>
                  <a:pt x="163" y="31"/>
                </a:cubicBezTo>
                <a:cubicBezTo>
                  <a:pt x="163" y="31"/>
                  <a:pt x="163" y="30"/>
                  <a:pt x="164" y="30"/>
                </a:cubicBezTo>
                <a:cubicBezTo>
                  <a:pt x="164" y="30"/>
                  <a:pt x="164" y="29"/>
                  <a:pt x="164" y="29"/>
                </a:cubicBezTo>
                <a:cubicBezTo>
                  <a:pt x="164" y="29"/>
                  <a:pt x="164" y="29"/>
                  <a:pt x="164" y="29"/>
                </a:cubicBezTo>
                <a:cubicBezTo>
                  <a:pt x="165" y="28"/>
                  <a:pt x="165" y="28"/>
                  <a:pt x="165" y="27"/>
                </a:cubicBezTo>
                <a:cubicBezTo>
                  <a:pt x="165" y="27"/>
                  <a:pt x="165" y="28"/>
                  <a:pt x="165" y="28"/>
                </a:cubicBezTo>
                <a:cubicBezTo>
                  <a:pt x="165" y="28"/>
                  <a:pt x="165" y="27"/>
                  <a:pt x="166" y="27"/>
                </a:cubicBezTo>
                <a:cubicBezTo>
                  <a:pt x="166" y="27"/>
                  <a:pt x="166" y="26"/>
                  <a:pt x="167" y="26"/>
                </a:cubicBezTo>
                <a:cubicBezTo>
                  <a:pt x="166" y="26"/>
                  <a:pt x="166" y="26"/>
                  <a:pt x="165" y="26"/>
                </a:cubicBezTo>
                <a:cubicBezTo>
                  <a:pt x="166" y="26"/>
                  <a:pt x="166" y="26"/>
                  <a:pt x="166" y="26"/>
                </a:cubicBezTo>
                <a:cubicBezTo>
                  <a:pt x="166" y="26"/>
                  <a:pt x="167" y="25"/>
                  <a:pt x="167" y="25"/>
                </a:cubicBezTo>
                <a:cubicBezTo>
                  <a:pt x="167" y="25"/>
                  <a:pt x="167" y="24"/>
                  <a:pt x="168" y="24"/>
                </a:cubicBezTo>
                <a:cubicBezTo>
                  <a:pt x="167" y="24"/>
                  <a:pt x="167" y="24"/>
                  <a:pt x="167" y="24"/>
                </a:cubicBezTo>
                <a:cubicBezTo>
                  <a:pt x="167" y="24"/>
                  <a:pt x="168" y="23"/>
                  <a:pt x="168" y="23"/>
                </a:cubicBezTo>
                <a:cubicBezTo>
                  <a:pt x="168" y="23"/>
                  <a:pt x="168" y="23"/>
                  <a:pt x="167" y="23"/>
                </a:cubicBezTo>
                <a:cubicBezTo>
                  <a:pt x="168" y="23"/>
                  <a:pt x="169" y="23"/>
                  <a:pt x="169" y="22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70" y="21"/>
                  <a:pt x="170" y="20"/>
                  <a:pt x="171" y="19"/>
                </a:cubicBezTo>
                <a:cubicBezTo>
                  <a:pt x="171" y="19"/>
                  <a:pt x="170" y="20"/>
                  <a:pt x="170" y="20"/>
                </a:cubicBezTo>
                <a:cubicBezTo>
                  <a:pt x="170" y="20"/>
                  <a:pt x="170" y="19"/>
                  <a:pt x="171" y="19"/>
                </a:cubicBezTo>
                <a:cubicBezTo>
                  <a:pt x="171" y="19"/>
                  <a:pt x="172" y="19"/>
                  <a:pt x="172" y="18"/>
                </a:cubicBezTo>
                <a:cubicBezTo>
                  <a:pt x="172" y="18"/>
                  <a:pt x="172" y="18"/>
                  <a:pt x="172" y="18"/>
                </a:cubicBezTo>
                <a:cubicBezTo>
                  <a:pt x="172" y="19"/>
                  <a:pt x="171" y="18"/>
                  <a:pt x="171" y="18"/>
                </a:cubicBezTo>
                <a:cubicBezTo>
                  <a:pt x="171" y="18"/>
                  <a:pt x="172" y="18"/>
                  <a:pt x="172" y="18"/>
                </a:cubicBezTo>
                <a:cubicBezTo>
                  <a:pt x="172" y="18"/>
                  <a:pt x="173" y="17"/>
                  <a:pt x="173" y="17"/>
                </a:cubicBezTo>
                <a:cubicBezTo>
                  <a:pt x="173" y="17"/>
                  <a:pt x="172" y="17"/>
                  <a:pt x="172" y="18"/>
                </a:cubicBezTo>
                <a:cubicBezTo>
                  <a:pt x="172" y="17"/>
                  <a:pt x="173" y="17"/>
                  <a:pt x="173" y="16"/>
                </a:cubicBezTo>
                <a:cubicBezTo>
                  <a:pt x="174" y="16"/>
                  <a:pt x="175" y="15"/>
                  <a:pt x="176" y="15"/>
                </a:cubicBezTo>
                <a:cubicBezTo>
                  <a:pt x="175" y="16"/>
                  <a:pt x="174" y="16"/>
                  <a:pt x="173" y="16"/>
                </a:cubicBezTo>
                <a:cubicBezTo>
                  <a:pt x="174" y="15"/>
                  <a:pt x="175" y="15"/>
                  <a:pt x="175" y="15"/>
                </a:cubicBezTo>
                <a:cubicBezTo>
                  <a:pt x="175" y="15"/>
                  <a:pt x="174" y="15"/>
                  <a:pt x="174" y="15"/>
                </a:cubicBezTo>
                <a:cubicBezTo>
                  <a:pt x="174" y="15"/>
                  <a:pt x="175" y="15"/>
                  <a:pt x="175" y="14"/>
                </a:cubicBezTo>
                <a:cubicBezTo>
                  <a:pt x="175" y="14"/>
                  <a:pt x="175" y="14"/>
                  <a:pt x="176" y="14"/>
                </a:cubicBezTo>
                <a:cubicBezTo>
                  <a:pt x="176" y="14"/>
                  <a:pt x="177" y="13"/>
                  <a:pt x="177" y="13"/>
                </a:cubicBezTo>
                <a:cubicBezTo>
                  <a:pt x="177" y="13"/>
                  <a:pt x="176" y="13"/>
                  <a:pt x="175" y="14"/>
                </a:cubicBezTo>
                <a:cubicBezTo>
                  <a:pt x="176" y="14"/>
                  <a:pt x="176" y="13"/>
                  <a:pt x="177" y="13"/>
                </a:cubicBezTo>
                <a:cubicBezTo>
                  <a:pt x="177" y="12"/>
                  <a:pt x="177" y="12"/>
                  <a:pt x="177" y="12"/>
                </a:cubicBezTo>
                <a:cubicBezTo>
                  <a:pt x="177" y="12"/>
                  <a:pt x="177" y="12"/>
                  <a:pt x="176" y="12"/>
                </a:cubicBezTo>
                <a:cubicBezTo>
                  <a:pt x="177" y="12"/>
                  <a:pt x="177" y="12"/>
                  <a:pt x="177" y="12"/>
                </a:cubicBezTo>
                <a:cubicBezTo>
                  <a:pt x="178" y="11"/>
                  <a:pt x="178" y="11"/>
                  <a:pt x="179" y="10"/>
                </a:cubicBezTo>
                <a:cubicBezTo>
                  <a:pt x="178" y="11"/>
                  <a:pt x="178" y="11"/>
                  <a:pt x="177" y="11"/>
                </a:cubicBezTo>
                <a:cubicBezTo>
                  <a:pt x="178" y="11"/>
                  <a:pt x="179" y="10"/>
                  <a:pt x="180" y="10"/>
                </a:cubicBezTo>
                <a:cubicBezTo>
                  <a:pt x="180" y="10"/>
                  <a:pt x="180" y="10"/>
                  <a:pt x="180" y="10"/>
                </a:cubicBezTo>
                <a:cubicBezTo>
                  <a:pt x="179" y="10"/>
                  <a:pt x="179" y="10"/>
                  <a:pt x="178" y="10"/>
                </a:cubicBezTo>
                <a:cubicBezTo>
                  <a:pt x="179" y="10"/>
                  <a:pt x="179" y="10"/>
                  <a:pt x="180" y="10"/>
                </a:cubicBezTo>
                <a:cubicBezTo>
                  <a:pt x="181" y="9"/>
                  <a:pt x="181" y="9"/>
                  <a:pt x="182" y="9"/>
                </a:cubicBezTo>
                <a:cubicBezTo>
                  <a:pt x="182" y="8"/>
                  <a:pt x="182" y="8"/>
                  <a:pt x="182" y="8"/>
                </a:cubicBezTo>
                <a:cubicBezTo>
                  <a:pt x="182" y="8"/>
                  <a:pt x="181" y="9"/>
                  <a:pt x="181" y="9"/>
                </a:cubicBezTo>
                <a:cubicBezTo>
                  <a:pt x="182" y="8"/>
                  <a:pt x="182" y="8"/>
                  <a:pt x="183" y="8"/>
                </a:cubicBezTo>
                <a:cubicBezTo>
                  <a:pt x="183" y="7"/>
                  <a:pt x="184" y="7"/>
                  <a:pt x="185" y="7"/>
                </a:cubicBezTo>
                <a:cubicBezTo>
                  <a:pt x="184" y="7"/>
                  <a:pt x="183" y="7"/>
                  <a:pt x="182" y="8"/>
                </a:cubicBezTo>
                <a:cubicBezTo>
                  <a:pt x="183" y="7"/>
                  <a:pt x="185" y="6"/>
                  <a:pt x="186" y="6"/>
                </a:cubicBezTo>
                <a:cubicBezTo>
                  <a:pt x="186" y="6"/>
                  <a:pt x="186" y="6"/>
                  <a:pt x="186" y="6"/>
                </a:cubicBezTo>
                <a:cubicBezTo>
                  <a:pt x="185" y="6"/>
                  <a:pt x="184" y="6"/>
                  <a:pt x="183" y="7"/>
                </a:cubicBezTo>
                <a:cubicBezTo>
                  <a:pt x="184" y="6"/>
                  <a:pt x="185" y="6"/>
                  <a:pt x="186" y="5"/>
                </a:cubicBezTo>
                <a:cubicBezTo>
                  <a:pt x="186" y="5"/>
                  <a:pt x="187" y="5"/>
                  <a:pt x="187" y="5"/>
                </a:cubicBezTo>
                <a:cubicBezTo>
                  <a:pt x="186" y="5"/>
                  <a:pt x="186" y="5"/>
                  <a:pt x="186" y="5"/>
                </a:cubicBezTo>
                <a:cubicBezTo>
                  <a:pt x="186" y="5"/>
                  <a:pt x="186" y="5"/>
                  <a:pt x="185" y="5"/>
                </a:cubicBezTo>
                <a:cubicBezTo>
                  <a:pt x="186" y="5"/>
                  <a:pt x="186" y="5"/>
                  <a:pt x="186" y="5"/>
                </a:cubicBezTo>
                <a:cubicBezTo>
                  <a:pt x="187" y="4"/>
                  <a:pt x="188" y="4"/>
                  <a:pt x="189" y="4"/>
                </a:cubicBezTo>
                <a:cubicBezTo>
                  <a:pt x="190" y="3"/>
                  <a:pt x="191" y="3"/>
                  <a:pt x="192" y="3"/>
                </a:cubicBezTo>
                <a:cubicBezTo>
                  <a:pt x="191" y="3"/>
                  <a:pt x="190" y="3"/>
                  <a:pt x="189" y="3"/>
                </a:cubicBezTo>
                <a:cubicBezTo>
                  <a:pt x="190" y="3"/>
                  <a:pt x="191" y="3"/>
                  <a:pt x="192" y="3"/>
                </a:cubicBezTo>
                <a:cubicBezTo>
                  <a:pt x="192" y="3"/>
                  <a:pt x="192" y="3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2"/>
                  <a:pt x="191" y="2"/>
                  <a:pt x="191" y="2"/>
                </a:cubicBezTo>
                <a:cubicBezTo>
                  <a:pt x="191" y="2"/>
                  <a:pt x="191" y="2"/>
                  <a:pt x="191" y="1"/>
                </a:cubicBezTo>
                <a:cubicBezTo>
                  <a:pt x="191" y="2"/>
                  <a:pt x="191" y="2"/>
                  <a:pt x="191" y="2"/>
                </a:cubicBezTo>
                <a:cubicBezTo>
                  <a:pt x="192" y="2"/>
                  <a:pt x="193" y="2"/>
                  <a:pt x="194" y="2"/>
                </a:cubicBezTo>
                <a:cubicBezTo>
                  <a:pt x="194" y="2"/>
                  <a:pt x="194" y="2"/>
                  <a:pt x="194" y="2"/>
                </a:cubicBezTo>
                <a:cubicBezTo>
                  <a:pt x="194" y="1"/>
                  <a:pt x="194" y="1"/>
                  <a:pt x="193" y="1"/>
                </a:cubicBezTo>
                <a:cubicBezTo>
                  <a:pt x="194" y="1"/>
                  <a:pt x="194" y="1"/>
                  <a:pt x="195" y="1"/>
                </a:cubicBezTo>
                <a:cubicBezTo>
                  <a:pt x="195" y="1"/>
                  <a:pt x="196" y="1"/>
                  <a:pt x="197" y="1"/>
                </a:cubicBezTo>
                <a:cubicBezTo>
                  <a:pt x="199" y="0"/>
                  <a:pt x="201" y="0"/>
                  <a:pt x="202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01" y="0"/>
                  <a:pt x="200" y="0"/>
                  <a:pt x="198" y="0"/>
                </a:cubicBezTo>
                <a:cubicBezTo>
                  <a:pt x="200" y="0"/>
                  <a:pt x="202" y="0"/>
                  <a:pt x="203" y="0"/>
                </a:cubicBezTo>
                <a:cubicBezTo>
                  <a:pt x="204" y="0"/>
                  <a:pt x="205" y="0"/>
                  <a:pt x="206" y="1"/>
                </a:cubicBezTo>
                <a:cubicBezTo>
                  <a:pt x="206" y="0"/>
                  <a:pt x="208" y="0"/>
                  <a:pt x="209" y="0"/>
                </a:cubicBezTo>
                <a:cubicBezTo>
                  <a:pt x="209" y="0"/>
                  <a:pt x="210" y="0"/>
                  <a:pt x="210" y="1"/>
                </a:cubicBezTo>
                <a:cubicBezTo>
                  <a:pt x="210" y="1"/>
                  <a:pt x="209" y="1"/>
                  <a:pt x="209" y="0"/>
                </a:cubicBezTo>
                <a:cubicBezTo>
                  <a:pt x="209" y="1"/>
                  <a:pt x="210" y="1"/>
                  <a:pt x="210" y="1"/>
                </a:cubicBezTo>
                <a:cubicBezTo>
                  <a:pt x="209" y="1"/>
                  <a:pt x="209" y="1"/>
                  <a:pt x="209" y="0"/>
                </a:cubicBezTo>
                <a:cubicBezTo>
                  <a:pt x="208" y="1"/>
                  <a:pt x="207" y="1"/>
                  <a:pt x="206" y="1"/>
                </a:cubicBezTo>
                <a:cubicBezTo>
                  <a:pt x="208" y="1"/>
                  <a:pt x="209" y="1"/>
                  <a:pt x="211" y="1"/>
                </a:cubicBezTo>
                <a:cubicBezTo>
                  <a:pt x="211" y="1"/>
                  <a:pt x="211" y="1"/>
                  <a:pt x="212" y="2"/>
                </a:cubicBezTo>
                <a:cubicBezTo>
                  <a:pt x="212" y="1"/>
                  <a:pt x="213" y="1"/>
                  <a:pt x="213" y="1"/>
                </a:cubicBezTo>
                <a:cubicBezTo>
                  <a:pt x="213" y="1"/>
                  <a:pt x="212" y="2"/>
                  <a:pt x="212" y="2"/>
                </a:cubicBezTo>
                <a:cubicBezTo>
                  <a:pt x="212" y="2"/>
                  <a:pt x="213" y="2"/>
                  <a:pt x="213" y="2"/>
                </a:cubicBezTo>
                <a:cubicBezTo>
                  <a:pt x="213" y="2"/>
                  <a:pt x="212" y="2"/>
                  <a:pt x="212" y="2"/>
                </a:cubicBezTo>
                <a:cubicBezTo>
                  <a:pt x="212" y="2"/>
                  <a:pt x="211" y="2"/>
                  <a:pt x="211" y="2"/>
                </a:cubicBezTo>
                <a:cubicBezTo>
                  <a:pt x="212" y="2"/>
                  <a:pt x="212" y="2"/>
                  <a:pt x="213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2"/>
                  <a:pt x="214" y="2"/>
                  <a:pt x="214" y="2"/>
                </a:cubicBezTo>
                <a:cubicBezTo>
                  <a:pt x="215" y="2"/>
                  <a:pt x="216" y="2"/>
                  <a:pt x="217" y="2"/>
                </a:cubicBezTo>
                <a:cubicBezTo>
                  <a:pt x="216" y="2"/>
                  <a:pt x="215" y="2"/>
                  <a:pt x="214" y="2"/>
                </a:cubicBezTo>
                <a:cubicBezTo>
                  <a:pt x="215" y="2"/>
                  <a:pt x="215" y="2"/>
                  <a:pt x="216" y="2"/>
                </a:cubicBezTo>
                <a:cubicBezTo>
                  <a:pt x="218" y="2"/>
                  <a:pt x="219" y="2"/>
                  <a:pt x="220" y="3"/>
                </a:cubicBezTo>
                <a:cubicBezTo>
                  <a:pt x="221" y="2"/>
                  <a:pt x="223" y="3"/>
                  <a:pt x="224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4" y="4"/>
                  <a:pt x="225" y="4"/>
                  <a:pt x="225" y="4"/>
                </a:cubicBezTo>
                <a:cubicBezTo>
                  <a:pt x="225" y="4"/>
                  <a:pt x="225" y="4"/>
                  <a:pt x="224" y="4"/>
                </a:cubicBezTo>
                <a:cubicBezTo>
                  <a:pt x="224" y="4"/>
                  <a:pt x="224" y="4"/>
                  <a:pt x="224" y="4"/>
                </a:cubicBezTo>
                <a:cubicBezTo>
                  <a:pt x="226" y="4"/>
                  <a:pt x="227" y="5"/>
                  <a:pt x="228" y="6"/>
                </a:cubicBezTo>
                <a:cubicBezTo>
                  <a:pt x="227" y="5"/>
                  <a:pt x="226" y="4"/>
                  <a:pt x="225" y="4"/>
                </a:cubicBezTo>
                <a:cubicBezTo>
                  <a:pt x="225" y="4"/>
                  <a:pt x="225" y="4"/>
                  <a:pt x="225" y="4"/>
                </a:cubicBezTo>
                <a:cubicBezTo>
                  <a:pt x="226" y="5"/>
                  <a:pt x="228" y="5"/>
                  <a:pt x="229" y="6"/>
                </a:cubicBezTo>
                <a:cubicBezTo>
                  <a:pt x="229" y="6"/>
                  <a:pt x="230" y="6"/>
                  <a:pt x="230" y="6"/>
                </a:cubicBezTo>
                <a:cubicBezTo>
                  <a:pt x="230" y="6"/>
                  <a:pt x="229" y="6"/>
                  <a:pt x="229" y="6"/>
                </a:cubicBezTo>
                <a:cubicBezTo>
                  <a:pt x="229" y="6"/>
                  <a:pt x="229" y="6"/>
                  <a:pt x="229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1" y="7"/>
                  <a:pt x="232" y="7"/>
                  <a:pt x="233" y="8"/>
                </a:cubicBezTo>
                <a:cubicBezTo>
                  <a:pt x="232" y="7"/>
                  <a:pt x="231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0" y="7"/>
                  <a:pt x="230" y="7"/>
                  <a:pt x="230" y="7"/>
                </a:cubicBezTo>
                <a:cubicBezTo>
                  <a:pt x="231" y="7"/>
                  <a:pt x="233" y="8"/>
                  <a:pt x="234" y="9"/>
                </a:cubicBezTo>
                <a:cubicBezTo>
                  <a:pt x="235" y="9"/>
                  <a:pt x="236" y="10"/>
                  <a:pt x="236" y="10"/>
                </a:cubicBezTo>
                <a:cubicBezTo>
                  <a:pt x="235" y="10"/>
                  <a:pt x="235" y="9"/>
                  <a:pt x="234" y="9"/>
                </a:cubicBezTo>
                <a:cubicBezTo>
                  <a:pt x="234" y="9"/>
                  <a:pt x="234" y="9"/>
                  <a:pt x="234" y="9"/>
                </a:cubicBezTo>
                <a:cubicBezTo>
                  <a:pt x="234" y="9"/>
                  <a:pt x="234" y="9"/>
                  <a:pt x="234" y="9"/>
                </a:cubicBezTo>
                <a:cubicBezTo>
                  <a:pt x="234" y="9"/>
                  <a:pt x="234" y="9"/>
                  <a:pt x="233" y="9"/>
                </a:cubicBezTo>
                <a:cubicBezTo>
                  <a:pt x="235" y="9"/>
                  <a:pt x="236" y="10"/>
                  <a:pt x="236" y="11"/>
                </a:cubicBezTo>
                <a:cubicBezTo>
                  <a:pt x="241" y="14"/>
                  <a:pt x="244" y="17"/>
                  <a:pt x="247" y="21"/>
                </a:cubicBezTo>
                <a:cubicBezTo>
                  <a:pt x="245" y="18"/>
                  <a:pt x="243" y="16"/>
                  <a:pt x="240" y="15"/>
                </a:cubicBezTo>
                <a:cubicBezTo>
                  <a:pt x="242" y="16"/>
                  <a:pt x="244" y="18"/>
                  <a:pt x="245" y="19"/>
                </a:cubicBezTo>
                <a:cubicBezTo>
                  <a:pt x="246" y="20"/>
                  <a:pt x="247" y="22"/>
                  <a:pt x="248" y="23"/>
                </a:cubicBezTo>
                <a:cubicBezTo>
                  <a:pt x="247" y="22"/>
                  <a:pt x="247" y="21"/>
                  <a:pt x="246" y="21"/>
                </a:cubicBezTo>
                <a:cubicBezTo>
                  <a:pt x="246" y="21"/>
                  <a:pt x="246" y="21"/>
                  <a:pt x="246" y="21"/>
                </a:cubicBezTo>
                <a:cubicBezTo>
                  <a:pt x="247" y="22"/>
                  <a:pt x="248" y="24"/>
                  <a:pt x="249" y="25"/>
                </a:cubicBezTo>
                <a:cubicBezTo>
                  <a:pt x="249" y="26"/>
                  <a:pt x="250" y="26"/>
                  <a:pt x="251" y="26"/>
                </a:cubicBezTo>
                <a:cubicBezTo>
                  <a:pt x="250" y="26"/>
                  <a:pt x="249" y="26"/>
                  <a:pt x="249" y="25"/>
                </a:cubicBezTo>
                <a:cubicBezTo>
                  <a:pt x="249" y="26"/>
                  <a:pt x="249" y="26"/>
                  <a:pt x="249" y="26"/>
                </a:cubicBezTo>
                <a:cubicBezTo>
                  <a:pt x="250" y="27"/>
                  <a:pt x="250" y="28"/>
                  <a:pt x="251" y="28"/>
                </a:cubicBezTo>
                <a:cubicBezTo>
                  <a:pt x="251" y="29"/>
                  <a:pt x="252" y="30"/>
                  <a:pt x="252" y="31"/>
                </a:cubicBezTo>
                <a:cubicBezTo>
                  <a:pt x="253" y="32"/>
                  <a:pt x="254" y="34"/>
                  <a:pt x="254" y="35"/>
                </a:cubicBezTo>
                <a:cubicBezTo>
                  <a:pt x="254" y="35"/>
                  <a:pt x="255" y="36"/>
                  <a:pt x="255" y="36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5"/>
                  <a:pt x="255" y="35"/>
                  <a:pt x="255" y="35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3"/>
                </a:cubicBezTo>
                <a:cubicBezTo>
                  <a:pt x="255" y="33"/>
                  <a:pt x="255" y="33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4"/>
                  <a:pt x="255" y="34"/>
                  <a:pt x="255" y="34"/>
                </a:cubicBezTo>
                <a:cubicBezTo>
                  <a:pt x="255" y="35"/>
                  <a:pt x="255" y="35"/>
                  <a:pt x="255" y="36"/>
                </a:cubicBezTo>
                <a:cubicBezTo>
                  <a:pt x="255" y="36"/>
                  <a:pt x="255" y="36"/>
                  <a:pt x="255" y="36"/>
                </a:cubicBezTo>
                <a:cubicBezTo>
                  <a:pt x="255" y="37"/>
                  <a:pt x="255" y="37"/>
                  <a:pt x="256" y="37"/>
                </a:cubicBezTo>
                <a:cubicBezTo>
                  <a:pt x="256" y="37"/>
                  <a:pt x="256" y="37"/>
                  <a:pt x="256" y="37"/>
                </a:cubicBezTo>
                <a:cubicBezTo>
                  <a:pt x="256" y="36"/>
                  <a:pt x="256" y="34"/>
                  <a:pt x="256" y="33"/>
                </a:cubicBezTo>
                <a:cubicBezTo>
                  <a:pt x="256" y="34"/>
                  <a:pt x="256" y="35"/>
                  <a:pt x="256" y="36"/>
                </a:cubicBezTo>
                <a:cubicBezTo>
                  <a:pt x="257" y="36"/>
                  <a:pt x="257" y="35"/>
                  <a:pt x="257" y="34"/>
                </a:cubicBezTo>
                <a:cubicBezTo>
                  <a:pt x="257" y="33"/>
                  <a:pt x="257" y="33"/>
                  <a:pt x="257" y="33"/>
                </a:cubicBezTo>
                <a:cubicBezTo>
                  <a:pt x="257" y="33"/>
                  <a:pt x="257" y="33"/>
                  <a:pt x="257" y="33"/>
                </a:cubicBezTo>
                <a:cubicBezTo>
                  <a:pt x="257" y="32"/>
                  <a:pt x="256" y="32"/>
                  <a:pt x="256" y="31"/>
                </a:cubicBezTo>
                <a:cubicBezTo>
                  <a:pt x="257" y="32"/>
                  <a:pt x="257" y="34"/>
                  <a:pt x="257" y="35"/>
                </a:cubicBezTo>
                <a:cubicBezTo>
                  <a:pt x="257" y="35"/>
                  <a:pt x="257" y="36"/>
                  <a:pt x="257" y="37"/>
                </a:cubicBezTo>
                <a:cubicBezTo>
                  <a:pt x="257" y="37"/>
                  <a:pt x="257" y="37"/>
                  <a:pt x="257" y="37"/>
                </a:cubicBezTo>
                <a:cubicBezTo>
                  <a:pt x="257" y="38"/>
                  <a:pt x="257" y="39"/>
                  <a:pt x="257" y="39"/>
                </a:cubicBezTo>
                <a:cubicBezTo>
                  <a:pt x="257" y="39"/>
                  <a:pt x="257" y="39"/>
                  <a:pt x="257" y="39"/>
                </a:cubicBezTo>
                <a:cubicBezTo>
                  <a:pt x="257" y="39"/>
                  <a:pt x="257" y="39"/>
                  <a:pt x="258" y="39"/>
                </a:cubicBezTo>
                <a:cubicBezTo>
                  <a:pt x="258" y="39"/>
                  <a:pt x="258" y="39"/>
                  <a:pt x="258" y="39"/>
                </a:cubicBezTo>
                <a:cubicBezTo>
                  <a:pt x="258" y="39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8"/>
                  <a:pt x="258" y="38"/>
                  <a:pt x="258" y="38"/>
                </a:cubicBezTo>
                <a:cubicBezTo>
                  <a:pt x="258" y="37"/>
                  <a:pt x="258" y="36"/>
                  <a:pt x="258" y="35"/>
                </a:cubicBezTo>
                <a:cubicBezTo>
                  <a:pt x="258" y="37"/>
                  <a:pt x="259" y="38"/>
                  <a:pt x="258" y="39"/>
                </a:cubicBezTo>
                <a:cubicBezTo>
                  <a:pt x="259" y="38"/>
                  <a:pt x="259" y="36"/>
                  <a:pt x="259" y="34"/>
                </a:cubicBezTo>
                <a:cubicBezTo>
                  <a:pt x="259" y="35"/>
                  <a:pt x="259" y="36"/>
                  <a:pt x="259" y="37"/>
                </a:cubicBezTo>
                <a:cubicBezTo>
                  <a:pt x="259" y="38"/>
                  <a:pt x="259" y="38"/>
                  <a:pt x="259" y="39"/>
                </a:cubicBezTo>
                <a:cubicBezTo>
                  <a:pt x="260" y="38"/>
                  <a:pt x="260" y="37"/>
                  <a:pt x="260" y="36"/>
                </a:cubicBezTo>
                <a:cubicBezTo>
                  <a:pt x="260" y="37"/>
                  <a:pt x="260" y="37"/>
                  <a:pt x="260" y="37"/>
                </a:cubicBezTo>
                <a:cubicBezTo>
                  <a:pt x="260" y="37"/>
                  <a:pt x="260" y="36"/>
                  <a:pt x="260" y="36"/>
                </a:cubicBezTo>
                <a:cubicBezTo>
                  <a:pt x="260" y="36"/>
                  <a:pt x="260" y="37"/>
                  <a:pt x="260" y="37"/>
                </a:cubicBezTo>
                <a:cubicBezTo>
                  <a:pt x="260" y="38"/>
                  <a:pt x="260" y="39"/>
                  <a:pt x="260" y="39"/>
                </a:cubicBezTo>
                <a:cubicBezTo>
                  <a:pt x="260" y="40"/>
                  <a:pt x="260" y="40"/>
                  <a:pt x="260" y="41"/>
                </a:cubicBezTo>
                <a:cubicBezTo>
                  <a:pt x="260" y="41"/>
                  <a:pt x="260" y="41"/>
                  <a:pt x="260" y="41"/>
                </a:cubicBezTo>
                <a:cubicBezTo>
                  <a:pt x="260" y="41"/>
                  <a:pt x="260" y="41"/>
                  <a:pt x="260" y="41"/>
                </a:cubicBezTo>
                <a:cubicBezTo>
                  <a:pt x="260" y="41"/>
                  <a:pt x="260" y="42"/>
                  <a:pt x="260" y="42"/>
                </a:cubicBezTo>
                <a:cubicBezTo>
                  <a:pt x="260" y="42"/>
                  <a:pt x="260" y="42"/>
                  <a:pt x="260" y="42"/>
                </a:cubicBezTo>
                <a:cubicBezTo>
                  <a:pt x="260" y="41"/>
                  <a:pt x="260" y="41"/>
                  <a:pt x="260" y="40"/>
                </a:cubicBezTo>
                <a:cubicBezTo>
                  <a:pt x="261" y="39"/>
                  <a:pt x="260" y="39"/>
                  <a:pt x="260" y="38"/>
                </a:cubicBezTo>
                <a:cubicBezTo>
                  <a:pt x="260" y="38"/>
                  <a:pt x="261" y="38"/>
                  <a:pt x="261" y="39"/>
                </a:cubicBezTo>
                <a:cubicBezTo>
                  <a:pt x="261" y="39"/>
                  <a:pt x="261" y="39"/>
                  <a:pt x="261" y="40"/>
                </a:cubicBezTo>
                <a:cubicBezTo>
                  <a:pt x="261" y="40"/>
                  <a:pt x="261" y="41"/>
                  <a:pt x="261" y="41"/>
                </a:cubicBezTo>
                <a:cubicBezTo>
                  <a:pt x="261" y="40"/>
                  <a:pt x="262" y="39"/>
                  <a:pt x="262" y="38"/>
                </a:cubicBezTo>
                <a:cubicBezTo>
                  <a:pt x="262" y="40"/>
                  <a:pt x="262" y="41"/>
                  <a:pt x="261" y="42"/>
                </a:cubicBezTo>
                <a:cubicBezTo>
                  <a:pt x="261" y="42"/>
                  <a:pt x="261" y="43"/>
                  <a:pt x="261" y="43"/>
                </a:cubicBezTo>
                <a:cubicBezTo>
                  <a:pt x="261" y="43"/>
                  <a:pt x="261" y="44"/>
                  <a:pt x="261" y="44"/>
                </a:cubicBezTo>
                <a:cubicBezTo>
                  <a:pt x="261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2" y="45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2" y="44"/>
                  <a:pt x="262" y="44"/>
                  <a:pt x="262" y="44"/>
                </a:cubicBezTo>
                <a:cubicBezTo>
                  <a:pt x="263" y="44"/>
                  <a:pt x="263" y="43"/>
                  <a:pt x="263" y="42"/>
                </a:cubicBezTo>
                <a:cubicBezTo>
                  <a:pt x="263" y="43"/>
                  <a:pt x="263" y="44"/>
                  <a:pt x="262" y="45"/>
                </a:cubicBezTo>
                <a:cubicBezTo>
                  <a:pt x="262" y="45"/>
                  <a:pt x="262" y="45"/>
                  <a:pt x="262" y="45"/>
                </a:cubicBezTo>
                <a:cubicBezTo>
                  <a:pt x="263" y="45"/>
                  <a:pt x="263" y="44"/>
                  <a:pt x="263" y="44"/>
                </a:cubicBezTo>
                <a:cubicBezTo>
                  <a:pt x="263" y="44"/>
                  <a:pt x="263" y="44"/>
                  <a:pt x="263" y="44"/>
                </a:cubicBezTo>
                <a:cubicBezTo>
                  <a:pt x="263" y="45"/>
                  <a:pt x="263" y="45"/>
                  <a:pt x="262" y="45"/>
                </a:cubicBezTo>
                <a:cubicBezTo>
                  <a:pt x="262" y="45"/>
                  <a:pt x="262" y="46"/>
                  <a:pt x="262" y="46"/>
                </a:cubicBezTo>
                <a:cubicBezTo>
                  <a:pt x="262" y="46"/>
                  <a:pt x="262" y="46"/>
                  <a:pt x="262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6"/>
                  <a:pt x="263" y="46"/>
                  <a:pt x="263" y="46"/>
                </a:cubicBezTo>
                <a:cubicBezTo>
                  <a:pt x="263" y="45"/>
                  <a:pt x="263" y="45"/>
                  <a:pt x="263" y="45"/>
                </a:cubicBezTo>
                <a:cubicBezTo>
                  <a:pt x="263" y="45"/>
                  <a:pt x="263" y="45"/>
                  <a:pt x="263" y="46"/>
                </a:cubicBezTo>
                <a:cubicBezTo>
                  <a:pt x="264" y="46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5"/>
                  <a:pt x="265" y="45"/>
                  <a:pt x="265" y="45"/>
                </a:cubicBezTo>
                <a:cubicBezTo>
                  <a:pt x="265" y="45"/>
                  <a:pt x="264" y="45"/>
                  <a:pt x="264" y="45"/>
                </a:cubicBezTo>
                <a:cubicBezTo>
                  <a:pt x="264" y="45"/>
                  <a:pt x="264" y="45"/>
                  <a:pt x="264" y="45"/>
                </a:cubicBezTo>
                <a:cubicBezTo>
                  <a:pt x="264" y="46"/>
                  <a:pt x="264" y="46"/>
                  <a:pt x="264" y="47"/>
                </a:cubicBezTo>
                <a:cubicBezTo>
                  <a:pt x="264" y="47"/>
                  <a:pt x="264" y="47"/>
                  <a:pt x="264" y="48"/>
                </a:cubicBezTo>
                <a:cubicBezTo>
                  <a:pt x="264" y="48"/>
                  <a:pt x="264" y="48"/>
                  <a:pt x="264" y="48"/>
                </a:cubicBezTo>
                <a:cubicBezTo>
                  <a:pt x="265" y="48"/>
                  <a:pt x="265" y="47"/>
                  <a:pt x="265" y="47"/>
                </a:cubicBezTo>
                <a:cubicBezTo>
                  <a:pt x="265" y="47"/>
                  <a:pt x="265" y="48"/>
                  <a:pt x="265" y="48"/>
                </a:cubicBezTo>
                <a:cubicBezTo>
                  <a:pt x="265" y="48"/>
                  <a:pt x="265" y="48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49"/>
                  <a:pt x="266" y="49"/>
                </a:cubicBezTo>
                <a:cubicBezTo>
                  <a:pt x="266" y="49"/>
                  <a:pt x="266" y="50"/>
                  <a:pt x="266" y="50"/>
                </a:cubicBezTo>
                <a:cubicBezTo>
                  <a:pt x="267" y="50"/>
                  <a:pt x="267" y="50"/>
                  <a:pt x="267" y="51"/>
                </a:cubicBezTo>
                <a:cubicBezTo>
                  <a:pt x="267" y="51"/>
                  <a:pt x="268" y="51"/>
                  <a:pt x="268" y="52"/>
                </a:cubicBezTo>
                <a:cubicBezTo>
                  <a:pt x="268" y="52"/>
                  <a:pt x="268" y="52"/>
                  <a:pt x="268" y="51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8" y="52"/>
                  <a:pt x="268" y="52"/>
                  <a:pt x="268" y="53"/>
                </a:cubicBezTo>
                <a:cubicBezTo>
                  <a:pt x="268" y="53"/>
                  <a:pt x="268" y="53"/>
                  <a:pt x="268" y="53"/>
                </a:cubicBezTo>
                <a:cubicBezTo>
                  <a:pt x="268" y="52"/>
                  <a:pt x="268" y="52"/>
                  <a:pt x="268" y="52"/>
                </a:cubicBezTo>
                <a:cubicBezTo>
                  <a:pt x="267" y="52"/>
                  <a:pt x="267" y="52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3"/>
                  <a:pt x="267" y="53"/>
                </a:cubicBezTo>
                <a:cubicBezTo>
                  <a:pt x="267" y="53"/>
                  <a:pt x="267" y="54"/>
                  <a:pt x="267" y="54"/>
                </a:cubicBezTo>
                <a:cubicBezTo>
                  <a:pt x="267" y="54"/>
                  <a:pt x="267" y="53"/>
                  <a:pt x="267" y="53"/>
                </a:cubicBezTo>
                <a:cubicBezTo>
                  <a:pt x="266" y="54"/>
                  <a:pt x="266" y="54"/>
                  <a:pt x="265" y="54"/>
                </a:cubicBezTo>
                <a:cubicBezTo>
                  <a:pt x="265" y="54"/>
                  <a:pt x="265" y="54"/>
                  <a:pt x="265" y="54"/>
                </a:cubicBezTo>
                <a:cubicBezTo>
                  <a:pt x="265" y="54"/>
                  <a:pt x="265" y="54"/>
                  <a:pt x="265" y="54"/>
                </a:cubicBez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4"/>
                  <a:pt x="264" y="54"/>
                </a:cubicBezTo>
                <a:cubicBezTo>
                  <a:pt x="264" y="54"/>
                  <a:pt x="264" y="54"/>
                  <a:pt x="265" y="55"/>
                </a:cubicBezTo>
                <a:cubicBezTo>
                  <a:pt x="265" y="55"/>
                  <a:pt x="265" y="55"/>
                  <a:pt x="264" y="55"/>
                </a:cubicBezTo>
                <a:cubicBezTo>
                  <a:pt x="265" y="55"/>
                  <a:pt x="265" y="55"/>
                  <a:pt x="265" y="56"/>
                </a:cubicBezTo>
                <a:cubicBezTo>
                  <a:pt x="266" y="55"/>
                  <a:pt x="266" y="55"/>
                  <a:pt x="266" y="54"/>
                </a:cubicBezTo>
                <a:cubicBezTo>
                  <a:pt x="266" y="55"/>
                  <a:pt x="266" y="55"/>
                  <a:pt x="266" y="56"/>
                </a:cubicBezTo>
                <a:cubicBezTo>
                  <a:pt x="267" y="56"/>
                  <a:pt x="267" y="55"/>
                  <a:pt x="268" y="54"/>
                </a:cubicBezTo>
                <a:cubicBezTo>
                  <a:pt x="268" y="56"/>
                  <a:pt x="267" y="56"/>
                  <a:pt x="266" y="56"/>
                </a:cubicBezTo>
                <a:cubicBezTo>
                  <a:pt x="266" y="56"/>
                  <a:pt x="266" y="56"/>
                  <a:pt x="266" y="56"/>
                </a:cubicBezTo>
                <a:cubicBezTo>
                  <a:pt x="266" y="56"/>
                  <a:pt x="265" y="56"/>
                  <a:pt x="265" y="56"/>
                </a:cubicBezTo>
                <a:cubicBezTo>
                  <a:pt x="265" y="56"/>
                  <a:pt x="265" y="57"/>
                  <a:pt x="266" y="57"/>
                </a:cubicBezTo>
                <a:cubicBezTo>
                  <a:pt x="266" y="57"/>
                  <a:pt x="266" y="56"/>
                  <a:pt x="266" y="56"/>
                </a:cubicBezTo>
                <a:cubicBezTo>
                  <a:pt x="266" y="57"/>
                  <a:pt x="266" y="57"/>
                  <a:pt x="266" y="57"/>
                </a:cubicBezTo>
                <a:cubicBezTo>
                  <a:pt x="266" y="57"/>
                  <a:pt x="266" y="57"/>
                  <a:pt x="266" y="57"/>
                </a:cubicBezTo>
                <a:cubicBezTo>
                  <a:pt x="266" y="57"/>
                  <a:pt x="266" y="58"/>
                  <a:pt x="266" y="58"/>
                </a:cubicBezTo>
                <a:cubicBezTo>
                  <a:pt x="266" y="58"/>
                  <a:pt x="267" y="57"/>
                  <a:pt x="268" y="56"/>
                </a:cubicBezTo>
                <a:cubicBezTo>
                  <a:pt x="267" y="58"/>
                  <a:pt x="266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8"/>
                  <a:pt x="265" y="58"/>
                </a:cubicBezTo>
                <a:cubicBezTo>
                  <a:pt x="265" y="58"/>
                  <a:pt x="265" y="59"/>
                  <a:pt x="265" y="59"/>
                </a:cubicBezTo>
                <a:cubicBezTo>
                  <a:pt x="265" y="59"/>
                  <a:pt x="264" y="60"/>
                  <a:pt x="264" y="61"/>
                </a:cubicBezTo>
                <a:cubicBezTo>
                  <a:pt x="263" y="61"/>
                  <a:pt x="263" y="62"/>
                  <a:pt x="263" y="62"/>
                </a:cubicBezTo>
                <a:cubicBezTo>
                  <a:pt x="262" y="63"/>
                  <a:pt x="262" y="63"/>
                  <a:pt x="262" y="63"/>
                </a:cubicBezTo>
                <a:cubicBezTo>
                  <a:pt x="261" y="64"/>
                  <a:pt x="261" y="64"/>
                  <a:pt x="260" y="65"/>
                </a:cubicBezTo>
                <a:cubicBezTo>
                  <a:pt x="260" y="66"/>
                  <a:pt x="260" y="67"/>
                  <a:pt x="260" y="68"/>
                </a:cubicBezTo>
                <a:cubicBezTo>
                  <a:pt x="260" y="68"/>
                  <a:pt x="259" y="69"/>
                  <a:pt x="258" y="70"/>
                </a:cubicBezTo>
                <a:cubicBezTo>
                  <a:pt x="258" y="77"/>
                  <a:pt x="257" y="83"/>
                  <a:pt x="256" y="87"/>
                </a:cubicBezTo>
                <a:cubicBezTo>
                  <a:pt x="255" y="89"/>
                  <a:pt x="255" y="92"/>
                  <a:pt x="254" y="94"/>
                </a:cubicBezTo>
                <a:cubicBezTo>
                  <a:pt x="253" y="96"/>
                  <a:pt x="251" y="98"/>
                  <a:pt x="249" y="100"/>
                </a:cubicBezTo>
                <a:cubicBezTo>
                  <a:pt x="247" y="101"/>
                  <a:pt x="245" y="105"/>
                  <a:pt x="244" y="111"/>
                </a:cubicBezTo>
                <a:cubicBezTo>
                  <a:pt x="242" y="117"/>
                  <a:pt x="239" y="123"/>
                  <a:pt x="235" y="130"/>
                </a:cubicBezTo>
                <a:cubicBezTo>
                  <a:pt x="231" y="136"/>
                  <a:pt x="228" y="140"/>
                  <a:pt x="225" y="143"/>
                </a:cubicBezTo>
                <a:cubicBezTo>
                  <a:pt x="231" y="145"/>
                  <a:pt x="237" y="148"/>
                  <a:pt x="242" y="151"/>
                </a:cubicBezTo>
                <a:cubicBezTo>
                  <a:pt x="251" y="155"/>
                  <a:pt x="259" y="158"/>
                  <a:pt x="267" y="161"/>
                </a:cubicBezTo>
                <a:cubicBezTo>
                  <a:pt x="267" y="161"/>
                  <a:pt x="269" y="161"/>
                  <a:pt x="272" y="161"/>
                </a:cubicBezTo>
                <a:cubicBezTo>
                  <a:pt x="275" y="162"/>
                  <a:pt x="278" y="163"/>
                  <a:pt x="283" y="165"/>
                </a:cubicBezTo>
                <a:cubicBezTo>
                  <a:pt x="284" y="164"/>
                  <a:pt x="286" y="165"/>
                  <a:pt x="288" y="167"/>
                </a:cubicBezTo>
                <a:cubicBezTo>
                  <a:pt x="290" y="169"/>
                  <a:pt x="291" y="171"/>
                  <a:pt x="293" y="174"/>
                </a:cubicBezTo>
                <a:cubicBezTo>
                  <a:pt x="294" y="176"/>
                  <a:pt x="294" y="179"/>
                  <a:pt x="294" y="182"/>
                </a:cubicBezTo>
                <a:cubicBezTo>
                  <a:pt x="297" y="187"/>
                  <a:pt x="300" y="193"/>
                  <a:pt x="301" y="200"/>
                </a:cubicBezTo>
                <a:cubicBezTo>
                  <a:pt x="301" y="201"/>
                  <a:pt x="302" y="209"/>
                  <a:pt x="304" y="223"/>
                </a:cubicBezTo>
                <a:cubicBezTo>
                  <a:pt x="306" y="237"/>
                  <a:pt x="306" y="248"/>
                  <a:pt x="305" y="258"/>
                </a:cubicBezTo>
                <a:cubicBezTo>
                  <a:pt x="309" y="274"/>
                  <a:pt x="311" y="288"/>
                  <a:pt x="311" y="300"/>
                </a:cubicBezTo>
                <a:cubicBezTo>
                  <a:pt x="316" y="308"/>
                  <a:pt x="319" y="318"/>
                  <a:pt x="321" y="329"/>
                </a:cubicBezTo>
                <a:cubicBezTo>
                  <a:pt x="323" y="329"/>
                  <a:pt x="325" y="331"/>
                  <a:pt x="326" y="333"/>
                </a:cubicBezTo>
                <a:cubicBezTo>
                  <a:pt x="326" y="335"/>
                  <a:pt x="328" y="337"/>
                  <a:pt x="331" y="340"/>
                </a:cubicBezTo>
                <a:cubicBezTo>
                  <a:pt x="332" y="341"/>
                  <a:pt x="333" y="344"/>
                  <a:pt x="333" y="349"/>
                </a:cubicBezTo>
                <a:cubicBezTo>
                  <a:pt x="337" y="352"/>
                  <a:pt x="340" y="358"/>
                  <a:pt x="342" y="365"/>
                </a:cubicBezTo>
                <a:cubicBezTo>
                  <a:pt x="347" y="368"/>
                  <a:pt x="351" y="371"/>
                  <a:pt x="353" y="375"/>
                </a:cubicBezTo>
                <a:cubicBezTo>
                  <a:pt x="359" y="373"/>
                  <a:pt x="365" y="371"/>
                  <a:pt x="370" y="371"/>
                </a:cubicBezTo>
                <a:cubicBezTo>
                  <a:pt x="376" y="370"/>
                  <a:pt x="380" y="369"/>
                  <a:pt x="384" y="369"/>
                </a:cubicBezTo>
                <a:cubicBezTo>
                  <a:pt x="384" y="369"/>
                  <a:pt x="386" y="369"/>
                  <a:pt x="388" y="370"/>
                </a:cubicBezTo>
                <a:cubicBezTo>
                  <a:pt x="389" y="369"/>
                  <a:pt x="389" y="369"/>
                  <a:pt x="390" y="369"/>
                </a:cubicBezTo>
                <a:cubicBezTo>
                  <a:pt x="390" y="369"/>
                  <a:pt x="391" y="369"/>
                  <a:pt x="395" y="369"/>
                </a:cubicBezTo>
                <a:cubicBezTo>
                  <a:pt x="395" y="368"/>
                  <a:pt x="396" y="368"/>
                  <a:pt x="397" y="368"/>
                </a:cubicBezTo>
                <a:cubicBezTo>
                  <a:pt x="397" y="368"/>
                  <a:pt x="408" y="370"/>
                  <a:pt x="429" y="373"/>
                </a:cubicBezTo>
                <a:cubicBezTo>
                  <a:pt x="430" y="374"/>
                  <a:pt x="430" y="375"/>
                  <a:pt x="430" y="376"/>
                </a:cubicBezTo>
                <a:cubicBezTo>
                  <a:pt x="437" y="377"/>
                  <a:pt x="444" y="378"/>
                  <a:pt x="452" y="380"/>
                </a:cubicBezTo>
                <a:cubicBezTo>
                  <a:pt x="454" y="380"/>
                  <a:pt x="455" y="381"/>
                  <a:pt x="455" y="384"/>
                </a:cubicBezTo>
                <a:cubicBezTo>
                  <a:pt x="457" y="384"/>
                  <a:pt x="458" y="386"/>
                  <a:pt x="458" y="389"/>
                </a:cubicBezTo>
                <a:cubicBezTo>
                  <a:pt x="460" y="392"/>
                  <a:pt x="460" y="394"/>
                  <a:pt x="458" y="395"/>
                </a:cubicBezTo>
                <a:cubicBezTo>
                  <a:pt x="459" y="397"/>
                  <a:pt x="458" y="399"/>
                  <a:pt x="456" y="400"/>
                </a:cubicBezTo>
                <a:cubicBezTo>
                  <a:pt x="455" y="401"/>
                  <a:pt x="453" y="402"/>
                  <a:pt x="451" y="402"/>
                </a:cubicBezTo>
                <a:cubicBezTo>
                  <a:pt x="451" y="403"/>
                  <a:pt x="451" y="403"/>
                  <a:pt x="450" y="404"/>
                </a:cubicBezTo>
                <a:cubicBezTo>
                  <a:pt x="450" y="404"/>
                  <a:pt x="450" y="404"/>
                  <a:pt x="450" y="404"/>
                </a:cubicBezTo>
                <a:cubicBezTo>
                  <a:pt x="450" y="404"/>
                  <a:pt x="448" y="405"/>
                  <a:pt x="444" y="406"/>
                </a:cubicBezTo>
                <a:cubicBezTo>
                  <a:pt x="404" y="419"/>
                  <a:pt x="404" y="419"/>
                  <a:pt x="404" y="419"/>
                </a:cubicBezTo>
                <a:cubicBezTo>
                  <a:pt x="406" y="420"/>
                  <a:pt x="407" y="421"/>
                  <a:pt x="407" y="423"/>
                </a:cubicBezTo>
                <a:cubicBezTo>
                  <a:pt x="408" y="425"/>
                  <a:pt x="407" y="427"/>
                  <a:pt x="406" y="429"/>
                </a:cubicBezTo>
                <a:cubicBezTo>
                  <a:pt x="404" y="431"/>
                  <a:pt x="403" y="431"/>
                  <a:pt x="400" y="431"/>
                </a:cubicBezTo>
                <a:cubicBezTo>
                  <a:pt x="398" y="430"/>
                  <a:pt x="396" y="429"/>
                  <a:pt x="394" y="428"/>
                </a:cubicBezTo>
                <a:cubicBezTo>
                  <a:pt x="392" y="429"/>
                  <a:pt x="391" y="431"/>
                  <a:pt x="391" y="432"/>
                </a:cubicBezTo>
                <a:cubicBezTo>
                  <a:pt x="391" y="434"/>
                  <a:pt x="391" y="435"/>
                  <a:pt x="389" y="436"/>
                </a:cubicBezTo>
                <a:cubicBezTo>
                  <a:pt x="388" y="437"/>
                  <a:pt x="386" y="438"/>
                  <a:pt x="384" y="438"/>
                </a:cubicBezTo>
                <a:cubicBezTo>
                  <a:pt x="383" y="439"/>
                  <a:pt x="382" y="440"/>
                  <a:pt x="381" y="443"/>
                </a:cubicBezTo>
                <a:cubicBezTo>
                  <a:pt x="380" y="445"/>
                  <a:pt x="378" y="446"/>
                  <a:pt x="375" y="446"/>
                </a:cubicBezTo>
                <a:cubicBezTo>
                  <a:pt x="372" y="445"/>
                  <a:pt x="370" y="446"/>
                  <a:pt x="368" y="448"/>
                </a:cubicBezTo>
                <a:cubicBezTo>
                  <a:pt x="366" y="450"/>
                  <a:pt x="363" y="449"/>
                  <a:pt x="358" y="447"/>
                </a:cubicBezTo>
                <a:cubicBezTo>
                  <a:pt x="356" y="449"/>
                  <a:pt x="354" y="451"/>
                  <a:pt x="350" y="450"/>
                </a:cubicBezTo>
                <a:cubicBezTo>
                  <a:pt x="346" y="450"/>
                  <a:pt x="343" y="447"/>
                  <a:pt x="339" y="441"/>
                </a:cubicBezTo>
                <a:cubicBezTo>
                  <a:pt x="324" y="446"/>
                  <a:pt x="324" y="446"/>
                  <a:pt x="324" y="446"/>
                </a:cubicBezTo>
                <a:cubicBezTo>
                  <a:pt x="320" y="447"/>
                  <a:pt x="317" y="448"/>
                  <a:pt x="316" y="447"/>
                </a:cubicBezTo>
                <a:cubicBezTo>
                  <a:pt x="309" y="449"/>
                  <a:pt x="309" y="449"/>
                  <a:pt x="309" y="449"/>
                </a:cubicBezTo>
                <a:cubicBezTo>
                  <a:pt x="307" y="450"/>
                  <a:pt x="305" y="450"/>
                  <a:pt x="303" y="450"/>
                </a:cubicBezTo>
                <a:cubicBezTo>
                  <a:pt x="303" y="450"/>
                  <a:pt x="303" y="450"/>
                  <a:pt x="303" y="450"/>
                </a:cubicBezTo>
                <a:cubicBezTo>
                  <a:pt x="297" y="449"/>
                  <a:pt x="291" y="448"/>
                  <a:pt x="285" y="448"/>
                </a:cubicBezTo>
                <a:cubicBezTo>
                  <a:pt x="290" y="468"/>
                  <a:pt x="293" y="483"/>
                  <a:pt x="295" y="494"/>
                </a:cubicBezTo>
                <a:cubicBezTo>
                  <a:pt x="296" y="503"/>
                  <a:pt x="297" y="512"/>
                  <a:pt x="297" y="521"/>
                </a:cubicBezTo>
                <a:cubicBezTo>
                  <a:pt x="297" y="523"/>
                  <a:pt x="296" y="524"/>
                  <a:pt x="292" y="525"/>
                </a:cubicBezTo>
                <a:cubicBezTo>
                  <a:pt x="294" y="541"/>
                  <a:pt x="294" y="555"/>
                  <a:pt x="293" y="567"/>
                </a:cubicBezTo>
                <a:cubicBezTo>
                  <a:pt x="293" y="577"/>
                  <a:pt x="293" y="593"/>
                  <a:pt x="293" y="616"/>
                </a:cubicBezTo>
                <a:cubicBezTo>
                  <a:pt x="293" y="632"/>
                  <a:pt x="293" y="648"/>
                  <a:pt x="291" y="663"/>
                </a:cubicBezTo>
                <a:cubicBezTo>
                  <a:pt x="291" y="668"/>
                  <a:pt x="291" y="683"/>
                  <a:pt x="292" y="707"/>
                </a:cubicBezTo>
                <a:cubicBezTo>
                  <a:pt x="292" y="726"/>
                  <a:pt x="292" y="744"/>
                  <a:pt x="292" y="761"/>
                </a:cubicBezTo>
                <a:cubicBezTo>
                  <a:pt x="292" y="776"/>
                  <a:pt x="293" y="797"/>
                  <a:pt x="297" y="823"/>
                </a:cubicBezTo>
                <a:cubicBezTo>
                  <a:pt x="300" y="843"/>
                  <a:pt x="301" y="860"/>
                  <a:pt x="299" y="875"/>
                </a:cubicBezTo>
                <a:cubicBezTo>
                  <a:pt x="299" y="879"/>
                  <a:pt x="300" y="888"/>
                  <a:pt x="301" y="903"/>
                </a:cubicBezTo>
                <a:cubicBezTo>
                  <a:pt x="302" y="916"/>
                  <a:pt x="301" y="927"/>
                  <a:pt x="298" y="936"/>
                </a:cubicBezTo>
                <a:cubicBezTo>
                  <a:pt x="296" y="944"/>
                  <a:pt x="295" y="955"/>
                  <a:pt x="294" y="969"/>
                </a:cubicBezTo>
                <a:cubicBezTo>
                  <a:pt x="294" y="970"/>
                  <a:pt x="293" y="971"/>
                  <a:pt x="290" y="972"/>
                </a:cubicBezTo>
                <a:cubicBezTo>
                  <a:pt x="291" y="974"/>
                  <a:pt x="291" y="975"/>
                  <a:pt x="292" y="976"/>
                </a:cubicBezTo>
                <a:cubicBezTo>
                  <a:pt x="293" y="979"/>
                  <a:pt x="295" y="982"/>
                  <a:pt x="295" y="984"/>
                </a:cubicBezTo>
                <a:cubicBezTo>
                  <a:pt x="297" y="990"/>
                  <a:pt x="299" y="995"/>
                  <a:pt x="301" y="999"/>
                </a:cubicBezTo>
                <a:cubicBezTo>
                  <a:pt x="302" y="1002"/>
                  <a:pt x="302" y="1006"/>
                  <a:pt x="302" y="1009"/>
                </a:cubicBezTo>
                <a:cubicBezTo>
                  <a:pt x="302" y="1009"/>
                  <a:pt x="302" y="1009"/>
                  <a:pt x="302" y="1009"/>
                </a:cubicBezTo>
                <a:cubicBezTo>
                  <a:pt x="304" y="1011"/>
                  <a:pt x="305" y="1013"/>
                  <a:pt x="305" y="1014"/>
                </a:cubicBezTo>
                <a:cubicBezTo>
                  <a:pt x="305" y="1015"/>
                  <a:pt x="305" y="1017"/>
                  <a:pt x="305" y="1020"/>
                </a:cubicBezTo>
                <a:cubicBezTo>
                  <a:pt x="305" y="1022"/>
                  <a:pt x="302" y="1024"/>
                  <a:pt x="296" y="1025"/>
                </a:cubicBezTo>
                <a:cubicBezTo>
                  <a:pt x="291" y="1026"/>
                  <a:pt x="274" y="1026"/>
                  <a:pt x="244" y="1025"/>
                </a:cubicBezTo>
                <a:cubicBezTo>
                  <a:pt x="241" y="1025"/>
                  <a:pt x="240" y="1024"/>
                  <a:pt x="240" y="1022"/>
                </a:cubicBezTo>
                <a:cubicBezTo>
                  <a:pt x="239" y="1020"/>
                  <a:pt x="239" y="1018"/>
                  <a:pt x="239" y="1017"/>
                </a:cubicBezTo>
                <a:cubicBezTo>
                  <a:pt x="239" y="1016"/>
                  <a:pt x="240" y="1014"/>
                  <a:pt x="242" y="1013"/>
                </a:cubicBezTo>
                <a:cubicBezTo>
                  <a:pt x="241" y="1009"/>
                  <a:pt x="241" y="1004"/>
                  <a:pt x="242" y="999"/>
                </a:cubicBezTo>
                <a:cubicBezTo>
                  <a:pt x="241" y="997"/>
                  <a:pt x="241" y="995"/>
                  <a:pt x="241" y="992"/>
                </a:cubicBezTo>
                <a:cubicBezTo>
                  <a:pt x="241" y="988"/>
                  <a:pt x="242" y="982"/>
                  <a:pt x="242" y="977"/>
                </a:cubicBezTo>
                <a:cubicBezTo>
                  <a:pt x="240" y="977"/>
                  <a:pt x="238" y="973"/>
                  <a:pt x="235" y="964"/>
                </a:cubicBezTo>
                <a:cubicBezTo>
                  <a:pt x="232" y="956"/>
                  <a:pt x="230" y="951"/>
                  <a:pt x="229" y="950"/>
                </a:cubicBezTo>
                <a:cubicBezTo>
                  <a:pt x="226" y="944"/>
                  <a:pt x="224" y="939"/>
                  <a:pt x="224" y="935"/>
                </a:cubicBezTo>
                <a:cubicBezTo>
                  <a:pt x="224" y="904"/>
                  <a:pt x="224" y="886"/>
                  <a:pt x="224" y="882"/>
                </a:cubicBezTo>
                <a:cubicBezTo>
                  <a:pt x="222" y="871"/>
                  <a:pt x="221" y="860"/>
                  <a:pt x="221" y="849"/>
                </a:cubicBezTo>
                <a:cubicBezTo>
                  <a:pt x="220" y="833"/>
                  <a:pt x="220" y="824"/>
                  <a:pt x="219" y="823"/>
                </a:cubicBezTo>
                <a:cubicBezTo>
                  <a:pt x="218" y="813"/>
                  <a:pt x="217" y="799"/>
                  <a:pt x="217" y="781"/>
                </a:cubicBezTo>
                <a:cubicBezTo>
                  <a:pt x="215" y="774"/>
                  <a:pt x="213" y="766"/>
                  <a:pt x="213" y="756"/>
                </a:cubicBezTo>
                <a:cubicBezTo>
                  <a:pt x="207" y="747"/>
                  <a:pt x="204" y="735"/>
                  <a:pt x="203" y="720"/>
                </a:cubicBezTo>
                <a:cubicBezTo>
                  <a:pt x="198" y="702"/>
                  <a:pt x="196" y="685"/>
                  <a:pt x="195" y="667"/>
                </a:cubicBezTo>
                <a:cubicBezTo>
                  <a:pt x="191" y="658"/>
                  <a:pt x="189" y="650"/>
                  <a:pt x="190" y="643"/>
                </a:cubicBezTo>
                <a:cubicBezTo>
                  <a:pt x="190" y="634"/>
                  <a:pt x="189" y="621"/>
                  <a:pt x="186" y="604"/>
                </a:cubicBezTo>
                <a:cubicBezTo>
                  <a:pt x="185" y="610"/>
                  <a:pt x="183" y="615"/>
                  <a:pt x="182" y="619"/>
                </a:cubicBezTo>
                <a:cubicBezTo>
                  <a:pt x="180" y="650"/>
                  <a:pt x="178" y="678"/>
                  <a:pt x="174" y="704"/>
                </a:cubicBezTo>
                <a:cubicBezTo>
                  <a:pt x="174" y="707"/>
                  <a:pt x="174" y="712"/>
                  <a:pt x="173" y="719"/>
                </a:cubicBezTo>
                <a:cubicBezTo>
                  <a:pt x="173" y="727"/>
                  <a:pt x="171" y="734"/>
                  <a:pt x="168" y="741"/>
                </a:cubicBezTo>
                <a:cubicBezTo>
                  <a:pt x="168" y="753"/>
                  <a:pt x="168" y="764"/>
                  <a:pt x="166" y="773"/>
                </a:cubicBezTo>
                <a:cubicBezTo>
                  <a:pt x="165" y="782"/>
                  <a:pt x="164" y="815"/>
                  <a:pt x="164" y="872"/>
                </a:cubicBezTo>
                <a:cubicBezTo>
                  <a:pt x="164" y="874"/>
                  <a:pt x="164" y="882"/>
                  <a:pt x="164" y="895"/>
                </a:cubicBezTo>
                <a:cubicBezTo>
                  <a:pt x="163" y="905"/>
                  <a:pt x="163" y="916"/>
                  <a:pt x="163" y="929"/>
                </a:cubicBezTo>
                <a:cubicBezTo>
                  <a:pt x="162" y="939"/>
                  <a:pt x="160" y="950"/>
                  <a:pt x="154" y="961"/>
                </a:cubicBezTo>
                <a:cubicBezTo>
                  <a:pt x="153" y="964"/>
                  <a:pt x="151" y="969"/>
                  <a:pt x="149" y="977"/>
                </a:cubicBezTo>
                <a:cubicBezTo>
                  <a:pt x="149" y="978"/>
                  <a:pt x="148" y="979"/>
                  <a:pt x="146" y="980"/>
                </a:cubicBezTo>
                <a:cubicBezTo>
                  <a:pt x="146" y="984"/>
                  <a:pt x="145" y="987"/>
                  <a:pt x="143" y="989"/>
                </a:cubicBezTo>
                <a:cubicBezTo>
                  <a:pt x="144" y="990"/>
                  <a:pt x="145" y="992"/>
                  <a:pt x="145" y="994"/>
                </a:cubicBezTo>
                <a:cubicBezTo>
                  <a:pt x="145" y="995"/>
                  <a:pt x="145" y="1000"/>
                  <a:pt x="146" y="1008"/>
                </a:cubicBezTo>
                <a:cubicBezTo>
                  <a:pt x="146" y="1009"/>
                  <a:pt x="144" y="1011"/>
                  <a:pt x="140" y="1013"/>
                </a:cubicBezTo>
                <a:cubicBezTo>
                  <a:pt x="140" y="1014"/>
                  <a:pt x="140" y="1015"/>
                  <a:pt x="140" y="1016"/>
                </a:cubicBezTo>
                <a:cubicBezTo>
                  <a:pt x="141" y="1016"/>
                  <a:pt x="141" y="1017"/>
                  <a:pt x="142" y="1019"/>
                </a:cubicBezTo>
                <a:cubicBezTo>
                  <a:pt x="143" y="1023"/>
                  <a:pt x="143" y="1026"/>
                  <a:pt x="141" y="1028"/>
                </a:cubicBezTo>
                <a:cubicBezTo>
                  <a:pt x="139" y="1031"/>
                  <a:pt x="133" y="1032"/>
                  <a:pt x="124" y="1032"/>
                </a:cubicBezTo>
                <a:cubicBezTo>
                  <a:pt x="114" y="1031"/>
                  <a:pt x="105" y="1031"/>
                  <a:pt x="96" y="1031"/>
                </a:cubicBezTo>
                <a:cubicBezTo>
                  <a:pt x="87" y="1031"/>
                  <a:pt x="81" y="1030"/>
                  <a:pt x="80" y="1029"/>
                </a:cubicBezTo>
                <a:cubicBezTo>
                  <a:pt x="78" y="1027"/>
                  <a:pt x="76" y="1026"/>
                  <a:pt x="76" y="1024"/>
                </a:cubicBezTo>
                <a:cubicBezTo>
                  <a:pt x="76" y="1022"/>
                  <a:pt x="76" y="1021"/>
                  <a:pt x="77" y="1020"/>
                </a:cubicBezTo>
                <a:cubicBezTo>
                  <a:pt x="77" y="1018"/>
                  <a:pt x="78" y="1016"/>
                  <a:pt x="81" y="1015"/>
                </a:cubicBezTo>
                <a:cubicBezTo>
                  <a:pt x="80" y="1010"/>
                  <a:pt x="82" y="1004"/>
                  <a:pt x="87" y="997"/>
                </a:cubicBezTo>
                <a:cubicBezTo>
                  <a:pt x="87" y="993"/>
                  <a:pt x="89" y="989"/>
                  <a:pt x="92" y="983"/>
                </a:cubicBezTo>
                <a:cubicBezTo>
                  <a:pt x="92" y="982"/>
                  <a:pt x="93" y="979"/>
                  <a:pt x="94" y="977"/>
                </a:cubicBezTo>
                <a:cubicBezTo>
                  <a:pt x="93" y="977"/>
                  <a:pt x="92" y="976"/>
                  <a:pt x="92" y="975"/>
                </a:cubicBezTo>
                <a:cubicBezTo>
                  <a:pt x="88" y="951"/>
                  <a:pt x="86" y="937"/>
                  <a:pt x="86" y="932"/>
                </a:cubicBezTo>
                <a:cubicBezTo>
                  <a:pt x="86" y="927"/>
                  <a:pt x="85" y="923"/>
                  <a:pt x="84" y="919"/>
                </a:cubicBezTo>
                <a:cubicBezTo>
                  <a:pt x="80" y="905"/>
                  <a:pt x="78" y="893"/>
                  <a:pt x="76" y="883"/>
                </a:cubicBezTo>
                <a:cubicBezTo>
                  <a:pt x="75" y="870"/>
                  <a:pt x="75" y="857"/>
                  <a:pt x="77" y="845"/>
                </a:cubicBezTo>
                <a:cubicBezTo>
                  <a:pt x="79" y="832"/>
                  <a:pt x="80" y="819"/>
                  <a:pt x="81" y="806"/>
                </a:cubicBezTo>
                <a:cubicBezTo>
                  <a:pt x="83" y="788"/>
                  <a:pt x="84" y="778"/>
                  <a:pt x="83" y="775"/>
                </a:cubicBezTo>
                <a:cubicBezTo>
                  <a:pt x="83" y="768"/>
                  <a:pt x="83" y="761"/>
                  <a:pt x="84" y="753"/>
                </a:cubicBezTo>
                <a:cubicBezTo>
                  <a:pt x="85" y="741"/>
                  <a:pt x="86" y="734"/>
                  <a:pt x="85" y="730"/>
                </a:cubicBezTo>
                <a:cubicBezTo>
                  <a:pt x="85" y="727"/>
                  <a:pt x="85" y="723"/>
                  <a:pt x="85" y="720"/>
                </a:cubicBezTo>
                <a:cubicBezTo>
                  <a:pt x="86" y="711"/>
                  <a:pt x="86" y="702"/>
                  <a:pt x="86" y="692"/>
                </a:cubicBezTo>
                <a:cubicBezTo>
                  <a:pt x="77" y="644"/>
                  <a:pt x="73" y="603"/>
                  <a:pt x="75" y="570"/>
                </a:cubicBezTo>
                <a:cubicBezTo>
                  <a:pt x="72" y="561"/>
                  <a:pt x="72" y="553"/>
                  <a:pt x="74" y="545"/>
                </a:cubicBezTo>
                <a:cubicBezTo>
                  <a:pt x="73" y="543"/>
                  <a:pt x="73" y="540"/>
                  <a:pt x="73" y="537"/>
                </a:cubicBezTo>
                <a:cubicBezTo>
                  <a:pt x="70" y="536"/>
                  <a:pt x="69" y="535"/>
                  <a:pt x="68" y="534"/>
                </a:cubicBezTo>
                <a:cubicBezTo>
                  <a:pt x="68" y="527"/>
                  <a:pt x="68" y="523"/>
                  <a:pt x="68" y="520"/>
                </a:cubicBezTo>
                <a:cubicBezTo>
                  <a:pt x="68" y="502"/>
                  <a:pt x="71" y="484"/>
                  <a:pt x="75" y="467"/>
                </a:cubicBezTo>
                <a:cubicBezTo>
                  <a:pt x="74" y="457"/>
                  <a:pt x="76" y="445"/>
                  <a:pt x="79" y="429"/>
                </a:cubicBezTo>
                <a:cubicBezTo>
                  <a:pt x="75" y="430"/>
                  <a:pt x="74" y="426"/>
                  <a:pt x="77" y="417"/>
                </a:cubicBezTo>
                <a:cubicBezTo>
                  <a:pt x="76" y="416"/>
                  <a:pt x="76" y="416"/>
                  <a:pt x="76" y="415"/>
                </a:cubicBezTo>
                <a:cubicBezTo>
                  <a:pt x="74" y="416"/>
                  <a:pt x="73" y="415"/>
                  <a:pt x="70" y="413"/>
                </a:cubicBezTo>
                <a:cubicBezTo>
                  <a:pt x="69" y="413"/>
                  <a:pt x="67" y="411"/>
                  <a:pt x="64" y="408"/>
                </a:cubicBezTo>
                <a:cubicBezTo>
                  <a:pt x="62" y="407"/>
                  <a:pt x="59" y="405"/>
                  <a:pt x="57" y="402"/>
                </a:cubicBezTo>
                <a:cubicBezTo>
                  <a:pt x="49" y="400"/>
                  <a:pt x="43" y="397"/>
                  <a:pt x="41" y="395"/>
                </a:cubicBezTo>
                <a:cubicBezTo>
                  <a:pt x="38" y="392"/>
                  <a:pt x="37" y="391"/>
                  <a:pt x="36" y="391"/>
                </a:cubicBezTo>
                <a:cubicBezTo>
                  <a:pt x="32" y="390"/>
                  <a:pt x="30" y="388"/>
                  <a:pt x="28" y="386"/>
                </a:cubicBezTo>
                <a:cubicBezTo>
                  <a:pt x="26" y="383"/>
                  <a:pt x="24" y="381"/>
                  <a:pt x="21" y="380"/>
                </a:cubicBezTo>
                <a:cubicBezTo>
                  <a:pt x="16" y="377"/>
                  <a:pt x="11" y="371"/>
                  <a:pt x="6" y="363"/>
                </a:cubicBezTo>
                <a:cubicBezTo>
                  <a:pt x="0" y="353"/>
                  <a:pt x="0" y="343"/>
                  <a:pt x="6" y="332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7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4" name="Freeform 13"/>
          <p:cNvSpPr>
            <a:spLocks noEditPoints="1"/>
          </p:cNvSpPr>
          <p:nvPr userDrawn="1"/>
        </p:nvSpPr>
        <p:spPr bwMode="auto">
          <a:xfrm flipH="1">
            <a:off x="8676456" y="3568700"/>
            <a:ext cx="365125" cy="925513"/>
          </a:xfrm>
          <a:custGeom>
            <a:avLst/>
            <a:gdLst>
              <a:gd name="T0" fmla="*/ 51 w 108"/>
              <a:gd name="T1" fmla="*/ 77 h 279"/>
              <a:gd name="T2" fmla="*/ 45 w 108"/>
              <a:gd name="T3" fmla="*/ 103 h 279"/>
              <a:gd name="T4" fmla="*/ 41 w 108"/>
              <a:gd name="T5" fmla="*/ 42 h 279"/>
              <a:gd name="T6" fmla="*/ 27 w 108"/>
              <a:gd name="T7" fmla="*/ 36 h 279"/>
              <a:gd name="T8" fmla="*/ 11 w 108"/>
              <a:gd name="T9" fmla="*/ 29 h 279"/>
              <a:gd name="T10" fmla="*/ 2 w 108"/>
              <a:gd name="T11" fmla="*/ 28 h 279"/>
              <a:gd name="T12" fmla="*/ 3 w 108"/>
              <a:gd name="T13" fmla="*/ 30 h 279"/>
              <a:gd name="T14" fmla="*/ 6 w 108"/>
              <a:gd name="T15" fmla="*/ 34 h 279"/>
              <a:gd name="T16" fmla="*/ 5 w 108"/>
              <a:gd name="T17" fmla="*/ 39 h 279"/>
              <a:gd name="T18" fmla="*/ 9 w 108"/>
              <a:gd name="T19" fmla="*/ 40 h 279"/>
              <a:gd name="T20" fmla="*/ 13 w 108"/>
              <a:gd name="T21" fmla="*/ 39 h 279"/>
              <a:gd name="T22" fmla="*/ 20 w 108"/>
              <a:gd name="T23" fmla="*/ 39 h 279"/>
              <a:gd name="T24" fmla="*/ 23 w 108"/>
              <a:gd name="T25" fmla="*/ 44 h 279"/>
              <a:gd name="T26" fmla="*/ 51 w 108"/>
              <a:gd name="T27" fmla="*/ 68 h 279"/>
              <a:gd name="T28" fmla="*/ 41 w 108"/>
              <a:gd name="T29" fmla="*/ 111 h 279"/>
              <a:gd name="T30" fmla="*/ 45 w 108"/>
              <a:gd name="T31" fmla="*/ 105 h 279"/>
              <a:gd name="T32" fmla="*/ 44 w 108"/>
              <a:gd name="T33" fmla="*/ 109 h 279"/>
              <a:gd name="T34" fmla="*/ 45 w 108"/>
              <a:gd name="T35" fmla="*/ 125 h 279"/>
              <a:gd name="T36" fmla="*/ 45 w 108"/>
              <a:gd name="T37" fmla="*/ 135 h 279"/>
              <a:gd name="T38" fmla="*/ 57 w 108"/>
              <a:gd name="T39" fmla="*/ 218 h 279"/>
              <a:gd name="T40" fmla="*/ 69 w 108"/>
              <a:gd name="T41" fmla="*/ 260 h 279"/>
              <a:gd name="T42" fmla="*/ 63 w 108"/>
              <a:gd name="T43" fmla="*/ 268 h 279"/>
              <a:gd name="T44" fmla="*/ 43 w 108"/>
              <a:gd name="T45" fmla="*/ 277 h 279"/>
              <a:gd name="T46" fmla="*/ 77 w 108"/>
              <a:gd name="T47" fmla="*/ 279 h 279"/>
              <a:gd name="T48" fmla="*/ 107 w 108"/>
              <a:gd name="T49" fmla="*/ 273 h 279"/>
              <a:gd name="T50" fmla="*/ 103 w 108"/>
              <a:gd name="T51" fmla="*/ 259 h 279"/>
              <a:gd name="T52" fmla="*/ 91 w 108"/>
              <a:gd name="T53" fmla="*/ 191 h 279"/>
              <a:gd name="T54" fmla="*/ 88 w 108"/>
              <a:gd name="T55" fmla="*/ 176 h 279"/>
              <a:gd name="T56" fmla="*/ 86 w 108"/>
              <a:gd name="T57" fmla="*/ 160 h 279"/>
              <a:gd name="T58" fmla="*/ 87 w 108"/>
              <a:gd name="T59" fmla="*/ 153 h 279"/>
              <a:gd name="T60" fmla="*/ 87 w 108"/>
              <a:gd name="T61" fmla="*/ 123 h 279"/>
              <a:gd name="T62" fmla="*/ 94 w 108"/>
              <a:gd name="T63" fmla="*/ 97 h 279"/>
              <a:gd name="T64" fmla="*/ 79 w 108"/>
              <a:gd name="T65" fmla="*/ 38 h 279"/>
              <a:gd name="T66" fmla="*/ 76 w 108"/>
              <a:gd name="T67" fmla="*/ 33 h 279"/>
              <a:gd name="T68" fmla="*/ 77 w 108"/>
              <a:gd name="T69" fmla="*/ 31 h 279"/>
              <a:gd name="T70" fmla="*/ 81 w 108"/>
              <a:gd name="T71" fmla="*/ 17 h 279"/>
              <a:gd name="T72" fmla="*/ 73 w 108"/>
              <a:gd name="T73" fmla="*/ 2 h 279"/>
              <a:gd name="T74" fmla="*/ 71 w 108"/>
              <a:gd name="T75" fmla="*/ 2 h 279"/>
              <a:gd name="T76" fmla="*/ 53 w 108"/>
              <a:gd name="T77" fmla="*/ 5 h 279"/>
              <a:gd name="T78" fmla="*/ 52 w 108"/>
              <a:gd name="T79" fmla="*/ 8 h 279"/>
              <a:gd name="T80" fmla="*/ 47 w 108"/>
              <a:gd name="T81" fmla="*/ 20 h 279"/>
              <a:gd name="T82" fmla="*/ 46 w 108"/>
              <a:gd name="T83" fmla="*/ 28 h 279"/>
              <a:gd name="T84" fmla="*/ 48 w 108"/>
              <a:gd name="T85" fmla="*/ 31 h 279"/>
              <a:gd name="T86" fmla="*/ 49 w 108"/>
              <a:gd name="T87" fmla="*/ 33 h 279"/>
              <a:gd name="T88" fmla="*/ 49 w 108"/>
              <a:gd name="T89" fmla="*/ 38 h 279"/>
              <a:gd name="T90" fmla="*/ 60 w 108"/>
              <a:gd name="T91" fmla="*/ 44 h 279"/>
              <a:gd name="T92" fmla="*/ 48 w 108"/>
              <a:gd name="T93" fmla="*/ 45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08" h="279">
                <a:moveTo>
                  <a:pt x="49" y="84"/>
                </a:moveTo>
                <a:cubicBezTo>
                  <a:pt x="49" y="81"/>
                  <a:pt x="50" y="79"/>
                  <a:pt x="50" y="77"/>
                </a:cubicBezTo>
                <a:cubicBezTo>
                  <a:pt x="51" y="77"/>
                  <a:pt x="51" y="77"/>
                  <a:pt x="51" y="77"/>
                </a:cubicBezTo>
                <a:cubicBezTo>
                  <a:pt x="50" y="79"/>
                  <a:pt x="50" y="81"/>
                  <a:pt x="49" y="84"/>
                </a:cubicBezTo>
                <a:moveTo>
                  <a:pt x="45" y="103"/>
                </a:moveTo>
                <a:cubicBezTo>
                  <a:pt x="45" y="103"/>
                  <a:pt x="45" y="103"/>
                  <a:pt x="45" y="103"/>
                </a:cubicBezTo>
                <a:cubicBezTo>
                  <a:pt x="45" y="103"/>
                  <a:pt x="45" y="103"/>
                  <a:pt x="45" y="103"/>
                </a:cubicBezTo>
                <a:moveTo>
                  <a:pt x="48" y="45"/>
                </a:moveTo>
                <a:cubicBezTo>
                  <a:pt x="44" y="42"/>
                  <a:pt x="43" y="42"/>
                  <a:pt x="41" y="42"/>
                </a:cubicBezTo>
                <a:cubicBezTo>
                  <a:pt x="38" y="43"/>
                  <a:pt x="38" y="42"/>
                  <a:pt x="36" y="41"/>
                </a:cubicBezTo>
                <a:cubicBezTo>
                  <a:pt x="34" y="40"/>
                  <a:pt x="29" y="37"/>
                  <a:pt x="28" y="36"/>
                </a:cubicBezTo>
                <a:cubicBezTo>
                  <a:pt x="27" y="36"/>
                  <a:pt x="27" y="36"/>
                  <a:pt x="27" y="36"/>
                </a:cubicBezTo>
                <a:cubicBezTo>
                  <a:pt x="25" y="36"/>
                  <a:pt x="22" y="34"/>
                  <a:pt x="20" y="33"/>
                </a:cubicBezTo>
                <a:cubicBezTo>
                  <a:pt x="19" y="32"/>
                  <a:pt x="15" y="31"/>
                  <a:pt x="14" y="30"/>
                </a:cubicBezTo>
                <a:cubicBezTo>
                  <a:pt x="12" y="29"/>
                  <a:pt x="12" y="29"/>
                  <a:pt x="11" y="29"/>
                </a:cubicBezTo>
                <a:cubicBezTo>
                  <a:pt x="10" y="28"/>
                  <a:pt x="10" y="28"/>
                  <a:pt x="9" y="28"/>
                </a:cubicBezTo>
                <a:cubicBezTo>
                  <a:pt x="9" y="28"/>
                  <a:pt x="6" y="28"/>
                  <a:pt x="5" y="28"/>
                </a:cubicBezTo>
                <a:cubicBezTo>
                  <a:pt x="4" y="28"/>
                  <a:pt x="3" y="28"/>
                  <a:pt x="2" y="28"/>
                </a:cubicBezTo>
                <a:cubicBezTo>
                  <a:pt x="1" y="28"/>
                  <a:pt x="0" y="28"/>
                  <a:pt x="0" y="28"/>
                </a:cubicBezTo>
                <a:cubicBezTo>
                  <a:pt x="0" y="28"/>
                  <a:pt x="0" y="29"/>
                  <a:pt x="0" y="29"/>
                </a:cubicBezTo>
                <a:cubicBezTo>
                  <a:pt x="1" y="29"/>
                  <a:pt x="2" y="30"/>
                  <a:pt x="3" y="30"/>
                </a:cubicBezTo>
                <a:cubicBezTo>
                  <a:pt x="4" y="30"/>
                  <a:pt x="5" y="31"/>
                  <a:pt x="6" y="31"/>
                </a:cubicBezTo>
                <a:cubicBezTo>
                  <a:pt x="6" y="31"/>
                  <a:pt x="7" y="32"/>
                  <a:pt x="7" y="32"/>
                </a:cubicBezTo>
                <a:cubicBezTo>
                  <a:pt x="7" y="33"/>
                  <a:pt x="6" y="34"/>
                  <a:pt x="6" y="34"/>
                </a:cubicBezTo>
                <a:cubicBezTo>
                  <a:pt x="5" y="35"/>
                  <a:pt x="5" y="35"/>
                  <a:pt x="5" y="36"/>
                </a:cubicBezTo>
                <a:cubicBezTo>
                  <a:pt x="5" y="36"/>
                  <a:pt x="4" y="37"/>
                  <a:pt x="4" y="38"/>
                </a:cubicBezTo>
                <a:cubicBezTo>
                  <a:pt x="4" y="38"/>
                  <a:pt x="4" y="39"/>
                  <a:pt x="5" y="39"/>
                </a:cubicBezTo>
                <a:cubicBezTo>
                  <a:pt x="5" y="39"/>
                  <a:pt x="6" y="38"/>
                  <a:pt x="7" y="38"/>
                </a:cubicBezTo>
                <a:cubicBezTo>
                  <a:pt x="7" y="38"/>
                  <a:pt x="7" y="39"/>
                  <a:pt x="8" y="39"/>
                </a:cubicBezTo>
                <a:cubicBezTo>
                  <a:pt x="8" y="40"/>
                  <a:pt x="8" y="40"/>
                  <a:pt x="9" y="40"/>
                </a:cubicBezTo>
                <a:cubicBezTo>
                  <a:pt x="10" y="40"/>
                  <a:pt x="10" y="39"/>
                  <a:pt x="10" y="39"/>
                </a:cubicBezTo>
                <a:cubicBezTo>
                  <a:pt x="10" y="39"/>
                  <a:pt x="11" y="40"/>
                  <a:pt x="12" y="40"/>
                </a:cubicBezTo>
                <a:cubicBezTo>
                  <a:pt x="12" y="40"/>
                  <a:pt x="13" y="40"/>
                  <a:pt x="13" y="39"/>
                </a:cubicBezTo>
                <a:cubicBezTo>
                  <a:pt x="13" y="39"/>
                  <a:pt x="14" y="38"/>
                  <a:pt x="15" y="38"/>
                </a:cubicBezTo>
                <a:cubicBezTo>
                  <a:pt x="16" y="38"/>
                  <a:pt x="16" y="39"/>
                  <a:pt x="17" y="39"/>
                </a:cubicBezTo>
                <a:cubicBezTo>
                  <a:pt x="17" y="39"/>
                  <a:pt x="19" y="39"/>
                  <a:pt x="20" y="39"/>
                </a:cubicBezTo>
                <a:cubicBezTo>
                  <a:pt x="21" y="39"/>
                  <a:pt x="21" y="40"/>
                  <a:pt x="21" y="40"/>
                </a:cubicBezTo>
                <a:cubicBezTo>
                  <a:pt x="22" y="40"/>
                  <a:pt x="22" y="42"/>
                  <a:pt x="23" y="42"/>
                </a:cubicBezTo>
                <a:cubicBezTo>
                  <a:pt x="23" y="43"/>
                  <a:pt x="23" y="43"/>
                  <a:pt x="23" y="44"/>
                </a:cubicBezTo>
                <a:cubicBezTo>
                  <a:pt x="23" y="44"/>
                  <a:pt x="29" y="47"/>
                  <a:pt x="34" y="53"/>
                </a:cubicBezTo>
                <a:cubicBezTo>
                  <a:pt x="36" y="55"/>
                  <a:pt x="38" y="57"/>
                  <a:pt x="38" y="57"/>
                </a:cubicBezTo>
                <a:cubicBezTo>
                  <a:pt x="42" y="63"/>
                  <a:pt x="50" y="67"/>
                  <a:pt x="51" y="68"/>
                </a:cubicBezTo>
                <a:cubicBezTo>
                  <a:pt x="50" y="71"/>
                  <a:pt x="50" y="74"/>
                  <a:pt x="49" y="76"/>
                </a:cubicBezTo>
                <a:cubicBezTo>
                  <a:pt x="49" y="80"/>
                  <a:pt x="46" y="90"/>
                  <a:pt x="45" y="94"/>
                </a:cubicBezTo>
                <a:cubicBezTo>
                  <a:pt x="44" y="99"/>
                  <a:pt x="42" y="109"/>
                  <a:pt x="41" y="111"/>
                </a:cubicBezTo>
                <a:cubicBezTo>
                  <a:pt x="40" y="113"/>
                  <a:pt x="41" y="113"/>
                  <a:pt x="41" y="113"/>
                </a:cubicBezTo>
                <a:cubicBezTo>
                  <a:pt x="41" y="113"/>
                  <a:pt x="42" y="113"/>
                  <a:pt x="42" y="113"/>
                </a:cubicBezTo>
                <a:cubicBezTo>
                  <a:pt x="43" y="112"/>
                  <a:pt x="44" y="107"/>
                  <a:pt x="45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5" y="105"/>
                  <a:pt x="45" y="105"/>
                  <a:pt x="45" y="105"/>
                </a:cubicBezTo>
                <a:cubicBezTo>
                  <a:pt x="46" y="106"/>
                  <a:pt x="45" y="107"/>
                  <a:pt x="44" y="109"/>
                </a:cubicBezTo>
                <a:cubicBezTo>
                  <a:pt x="43" y="111"/>
                  <a:pt x="43" y="112"/>
                  <a:pt x="42" y="115"/>
                </a:cubicBezTo>
                <a:cubicBezTo>
                  <a:pt x="42" y="117"/>
                  <a:pt x="41" y="122"/>
                  <a:pt x="42" y="123"/>
                </a:cubicBezTo>
                <a:cubicBezTo>
                  <a:pt x="42" y="125"/>
                  <a:pt x="43" y="126"/>
                  <a:pt x="45" y="125"/>
                </a:cubicBezTo>
                <a:cubicBezTo>
                  <a:pt x="45" y="125"/>
                  <a:pt x="46" y="126"/>
                  <a:pt x="46" y="127"/>
                </a:cubicBezTo>
                <a:cubicBezTo>
                  <a:pt x="47" y="127"/>
                  <a:pt x="46" y="128"/>
                  <a:pt x="45" y="129"/>
                </a:cubicBezTo>
                <a:cubicBezTo>
                  <a:pt x="44" y="131"/>
                  <a:pt x="45" y="135"/>
                  <a:pt x="45" y="135"/>
                </a:cubicBezTo>
                <a:cubicBezTo>
                  <a:pt x="47" y="139"/>
                  <a:pt x="46" y="140"/>
                  <a:pt x="46" y="140"/>
                </a:cubicBezTo>
                <a:cubicBezTo>
                  <a:pt x="45" y="145"/>
                  <a:pt x="46" y="159"/>
                  <a:pt x="47" y="169"/>
                </a:cubicBezTo>
                <a:cubicBezTo>
                  <a:pt x="49" y="178"/>
                  <a:pt x="56" y="212"/>
                  <a:pt x="57" y="218"/>
                </a:cubicBezTo>
                <a:cubicBezTo>
                  <a:pt x="59" y="224"/>
                  <a:pt x="61" y="232"/>
                  <a:pt x="62" y="240"/>
                </a:cubicBezTo>
                <a:cubicBezTo>
                  <a:pt x="63" y="248"/>
                  <a:pt x="63" y="254"/>
                  <a:pt x="64" y="256"/>
                </a:cubicBezTo>
                <a:cubicBezTo>
                  <a:pt x="66" y="257"/>
                  <a:pt x="69" y="259"/>
                  <a:pt x="69" y="260"/>
                </a:cubicBezTo>
                <a:cubicBezTo>
                  <a:pt x="69" y="261"/>
                  <a:pt x="67" y="261"/>
                  <a:pt x="66" y="262"/>
                </a:cubicBezTo>
                <a:cubicBezTo>
                  <a:pt x="64" y="264"/>
                  <a:pt x="63" y="267"/>
                  <a:pt x="63" y="267"/>
                </a:cubicBezTo>
                <a:cubicBezTo>
                  <a:pt x="63" y="268"/>
                  <a:pt x="63" y="268"/>
                  <a:pt x="63" y="268"/>
                </a:cubicBezTo>
                <a:cubicBezTo>
                  <a:pt x="56" y="273"/>
                  <a:pt x="52" y="273"/>
                  <a:pt x="48" y="273"/>
                </a:cubicBezTo>
                <a:cubicBezTo>
                  <a:pt x="45" y="274"/>
                  <a:pt x="44" y="274"/>
                  <a:pt x="44" y="274"/>
                </a:cubicBezTo>
                <a:cubicBezTo>
                  <a:pt x="43" y="277"/>
                  <a:pt x="43" y="277"/>
                  <a:pt x="43" y="277"/>
                </a:cubicBezTo>
                <a:cubicBezTo>
                  <a:pt x="45" y="278"/>
                  <a:pt x="52" y="279"/>
                  <a:pt x="52" y="279"/>
                </a:cubicBezTo>
                <a:cubicBezTo>
                  <a:pt x="63" y="279"/>
                  <a:pt x="77" y="277"/>
                  <a:pt x="77" y="277"/>
                </a:cubicBezTo>
                <a:cubicBezTo>
                  <a:pt x="77" y="279"/>
                  <a:pt x="77" y="279"/>
                  <a:pt x="77" y="279"/>
                </a:cubicBezTo>
                <a:cubicBezTo>
                  <a:pt x="94" y="278"/>
                  <a:pt x="94" y="278"/>
                  <a:pt x="94" y="278"/>
                </a:cubicBezTo>
                <a:cubicBezTo>
                  <a:pt x="94" y="278"/>
                  <a:pt x="106" y="278"/>
                  <a:pt x="106" y="277"/>
                </a:cubicBezTo>
                <a:cubicBezTo>
                  <a:pt x="106" y="277"/>
                  <a:pt x="108" y="274"/>
                  <a:pt x="107" y="273"/>
                </a:cubicBezTo>
                <a:cubicBezTo>
                  <a:pt x="107" y="272"/>
                  <a:pt x="106" y="270"/>
                  <a:pt x="106" y="267"/>
                </a:cubicBezTo>
                <a:cubicBezTo>
                  <a:pt x="105" y="263"/>
                  <a:pt x="105" y="262"/>
                  <a:pt x="104" y="261"/>
                </a:cubicBezTo>
                <a:cubicBezTo>
                  <a:pt x="103" y="260"/>
                  <a:pt x="103" y="259"/>
                  <a:pt x="103" y="259"/>
                </a:cubicBezTo>
                <a:cubicBezTo>
                  <a:pt x="105" y="245"/>
                  <a:pt x="100" y="222"/>
                  <a:pt x="98" y="212"/>
                </a:cubicBezTo>
                <a:cubicBezTo>
                  <a:pt x="96" y="203"/>
                  <a:pt x="93" y="200"/>
                  <a:pt x="92" y="197"/>
                </a:cubicBezTo>
                <a:cubicBezTo>
                  <a:pt x="91" y="194"/>
                  <a:pt x="92" y="193"/>
                  <a:pt x="91" y="191"/>
                </a:cubicBezTo>
                <a:cubicBezTo>
                  <a:pt x="89" y="190"/>
                  <a:pt x="89" y="184"/>
                  <a:pt x="88" y="183"/>
                </a:cubicBezTo>
                <a:cubicBezTo>
                  <a:pt x="88" y="182"/>
                  <a:pt x="89" y="180"/>
                  <a:pt x="89" y="179"/>
                </a:cubicBezTo>
                <a:cubicBezTo>
                  <a:pt x="89" y="178"/>
                  <a:pt x="88" y="177"/>
                  <a:pt x="88" y="176"/>
                </a:cubicBezTo>
                <a:cubicBezTo>
                  <a:pt x="88" y="175"/>
                  <a:pt x="89" y="174"/>
                  <a:pt x="88" y="173"/>
                </a:cubicBezTo>
                <a:cubicBezTo>
                  <a:pt x="88" y="171"/>
                  <a:pt x="87" y="170"/>
                  <a:pt x="87" y="170"/>
                </a:cubicBezTo>
                <a:cubicBezTo>
                  <a:pt x="86" y="168"/>
                  <a:pt x="86" y="160"/>
                  <a:pt x="86" y="160"/>
                </a:cubicBezTo>
                <a:cubicBezTo>
                  <a:pt x="86" y="159"/>
                  <a:pt x="86" y="159"/>
                  <a:pt x="86" y="158"/>
                </a:cubicBezTo>
                <a:cubicBezTo>
                  <a:pt x="87" y="158"/>
                  <a:pt x="87" y="157"/>
                  <a:pt x="87" y="156"/>
                </a:cubicBezTo>
                <a:cubicBezTo>
                  <a:pt x="86" y="156"/>
                  <a:pt x="87" y="153"/>
                  <a:pt x="87" y="153"/>
                </a:cubicBezTo>
                <a:cubicBezTo>
                  <a:pt x="92" y="142"/>
                  <a:pt x="92" y="138"/>
                  <a:pt x="91" y="134"/>
                </a:cubicBezTo>
                <a:cubicBezTo>
                  <a:pt x="91" y="130"/>
                  <a:pt x="89" y="126"/>
                  <a:pt x="88" y="125"/>
                </a:cubicBezTo>
                <a:cubicBezTo>
                  <a:pt x="87" y="125"/>
                  <a:pt x="87" y="123"/>
                  <a:pt x="87" y="123"/>
                </a:cubicBezTo>
                <a:cubicBezTo>
                  <a:pt x="88" y="123"/>
                  <a:pt x="89" y="124"/>
                  <a:pt x="89" y="123"/>
                </a:cubicBezTo>
                <a:cubicBezTo>
                  <a:pt x="89" y="123"/>
                  <a:pt x="90" y="111"/>
                  <a:pt x="91" y="107"/>
                </a:cubicBezTo>
                <a:cubicBezTo>
                  <a:pt x="91" y="103"/>
                  <a:pt x="94" y="104"/>
                  <a:pt x="94" y="97"/>
                </a:cubicBezTo>
                <a:cubicBezTo>
                  <a:pt x="94" y="90"/>
                  <a:pt x="94" y="65"/>
                  <a:pt x="92" y="60"/>
                </a:cubicBezTo>
                <a:cubicBezTo>
                  <a:pt x="90" y="56"/>
                  <a:pt x="88" y="52"/>
                  <a:pt x="87" y="48"/>
                </a:cubicBezTo>
                <a:cubicBezTo>
                  <a:pt x="87" y="48"/>
                  <a:pt x="81" y="40"/>
                  <a:pt x="79" y="38"/>
                </a:cubicBezTo>
                <a:cubicBezTo>
                  <a:pt x="79" y="38"/>
                  <a:pt x="79" y="37"/>
                  <a:pt x="79" y="37"/>
                </a:cubicBezTo>
                <a:cubicBezTo>
                  <a:pt x="79" y="37"/>
                  <a:pt x="79" y="37"/>
                  <a:pt x="79" y="37"/>
                </a:cubicBezTo>
                <a:cubicBezTo>
                  <a:pt x="79" y="37"/>
                  <a:pt x="78" y="34"/>
                  <a:pt x="76" y="33"/>
                </a:cubicBezTo>
                <a:cubicBezTo>
                  <a:pt x="76" y="33"/>
                  <a:pt x="76" y="33"/>
                  <a:pt x="76" y="33"/>
                </a:cubicBezTo>
                <a:cubicBezTo>
                  <a:pt x="76" y="33"/>
                  <a:pt x="76" y="32"/>
                  <a:pt x="76" y="31"/>
                </a:cubicBezTo>
                <a:cubicBezTo>
                  <a:pt x="76" y="31"/>
                  <a:pt x="77" y="31"/>
                  <a:pt x="77" y="31"/>
                </a:cubicBezTo>
                <a:cubicBezTo>
                  <a:pt x="77" y="30"/>
                  <a:pt x="77" y="29"/>
                  <a:pt x="77" y="28"/>
                </a:cubicBezTo>
                <a:cubicBezTo>
                  <a:pt x="77" y="27"/>
                  <a:pt x="79" y="23"/>
                  <a:pt x="80" y="21"/>
                </a:cubicBezTo>
                <a:cubicBezTo>
                  <a:pt x="80" y="20"/>
                  <a:pt x="81" y="18"/>
                  <a:pt x="81" y="17"/>
                </a:cubicBezTo>
                <a:cubicBezTo>
                  <a:pt x="81" y="17"/>
                  <a:pt x="82" y="12"/>
                  <a:pt x="80" y="8"/>
                </a:cubicBezTo>
                <a:cubicBezTo>
                  <a:pt x="80" y="8"/>
                  <a:pt x="77" y="3"/>
                  <a:pt x="73" y="3"/>
                </a:cubicBezTo>
                <a:cubicBezTo>
                  <a:pt x="73" y="3"/>
                  <a:pt x="73" y="2"/>
                  <a:pt x="73" y="2"/>
                </a:cubicBezTo>
                <a:cubicBezTo>
                  <a:pt x="73" y="2"/>
                  <a:pt x="72" y="2"/>
                  <a:pt x="72" y="2"/>
                </a:cubicBezTo>
                <a:cubicBezTo>
                  <a:pt x="72" y="3"/>
                  <a:pt x="73" y="1"/>
                  <a:pt x="72" y="1"/>
                </a:cubicBezTo>
                <a:cubicBezTo>
                  <a:pt x="72" y="1"/>
                  <a:pt x="72" y="2"/>
                  <a:pt x="71" y="2"/>
                </a:cubicBezTo>
                <a:cubicBezTo>
                  <a:pt x="71" y="2"/>
                  <a:pt x="70" y="0"/>
                  <a:pt x="66" y="0"/>
                </a:cubicBezTo>
                <a:cubicBezTo>
                  <a:pt x="61" y="0"/>
                  <a:pt x="60" y="1"/>
                  <a:pt x="58" y="1"/>
                </a:cubicBezTo>
                <a:cubicBezTo>
                  <a:pt x="56" y="2"/>
                  <a:pt x="54" y="4"/>
                  <a:pt x="53" y="5"/>
                </a:cubicBezTo>
                <a:cubicBezTo>
                  <a:pt x="52" y="6"/>
                  <a:pt x="52" y="7"/>
                  <a:pt x="51" y="7"/>
                </a:cubicBezTo>
                <a:cubicBezTo>
                  <a:pt x="50" y="6"/>
                  <a:pt x="51" y="6"/>
                  <a:pt x="51" y="6"/>
                </a:cubicBezTo>
                <a:cubicBezTo>
                  <a:pt x="51" y="6"/>
                  <a:pt x="49" y="8"/>
                  <a:pt x="52" y="8"/>
                </a:cubicBezTo>
                <a:cubicBezTo>
                  <a:pt x="53" y="8"/>
                  <a:pt x="51" y="9"/>
                  <a:pt x="50" y="11"/>
                </a:cubicBezTo>
                <a:cubicBezTo>
                  <a:pt x="49" y="14"/>
                  <a:pt x="48" y="16"/>
                  <a:pt x="48" y="17"/>
                </a:cubicBezTo>
                <a:cubicBezTo>
                  <a:pt x="48" y="18"/>
                  <a:pt x="47" y="19"/>
                  <a:pt x="47" y="20"/>
                </a:cubicBezTo>
                <a:cubicBezTo>
                  <a:pt x="47" y="20"/>
                  <a:pt x="48" y="21"/>
                  <a:pt x="48" y="22"/>
                </a:cubicBezTo>
                <a:cubicBezTo>
                  <a:pt x="48" y="22"/>
                  <a:pt x="49" y="23"/>
                  <a:pt x="48" y="24"/>
                </a:cubicBezTo>
                <a:cubicBezTo>
                  <a:pt x="48" y="24"/>
                  <a:pt x="46" y="27"/>
                  <a:pt x="46" y="28"/>
                </a:cubicBezTo>
                <a:cubicBezTo>
                  <a:pt x="46" y="28"/>
                  <a:pt x="45" y="28"/>
                  <a:pt x="46" y="29"/>
                </a:cubicBezTo>
                <a:cubicBezTo>
                  <a:pt x="46" y="29"/>
                  <a:pt x="47" y="29"/>
                  <a:pt x="48" y="29"/>
                </a:cubicBezTo>
                <a:cubicBezTo>
                  <a:pt x="48" y="29"/>
                  <a:pt x="48" y="30"/>
                  <a:pt x="48" y="31"/>
                </a:cubicBezTo>
                <a:cubicBezTo>
                  <a:pt x="48" y="31"/>
                  <a:pt x="48" y="31"/>
                  <a:pt x="48" y="32"/>
                </a:cubicBezTo>
                <a:cubicBezTo>
                  <a:pt x="48" y="32"/>
                  <a:pt x="48" y="32"/>
                  <a:pt x="49" y="32"/>
                </a:cubicBezTo>
                <a:cubicBezTo>
                  <a:pt x="49" y="32"/>
                  <a:pt x="49" y="33"/>
                  <a:pt x="49" y="33"/>
                </a:cubicBezTo>
                <a:cubicBezTo>
                  <a:pt x="49" y="34"/>
                  <a:pt x="48" y="34"/>
                  <a:pt x="48" y="35"/>
                </a:cubicBezTo>
                <a:cubicBezTo>
                  <a:pt x="49" y="35"/>
                  <a:pt x="49" y="35"/>
                  <a:pt x="49" y="36"/>
                </a:cubicBezTo>
                <a:cubicBezTo>
                  <a:pt x="49" y="36"/>
                  <a:pt x="49" y="37"/>
                  <a:pt x="49" y="38"/>
                </a:cubicBezTo>
                <a:cubicBezTo>
                  <a:pt x="49" y="39"/>
                  <a:pt x="50" y="40"/>
                  <a:pt x="51" y="41"/>
                </a:cubicBezTo>
                <a:cubicBezTo>
                  <a:pt x="52" y="41"/>
                  <a:pt x="54" y="40"/>
                  <a:pt x="56" y="41"/>
                </a:cubicBezTo>
                <a:cubicBezTo>
                  <a:pt x="57" y="42"/>
                  <a:pt x="59" y="43"/>
                  <a:pt x="60" y="44"/>
                </a:cubicBezTo>
                <a:cubicBezTo>
                  <a:pt x="60" y="44"/>
                  <a:pt x="60" y="45"/>
                  <a:pt x="60" y="45"/>
                </a:cubicBezTo>
                <a:cubicBezTo>
                  <a:pt x="59" y="46"/>
                  <a:pt x="58" y="47"/>
                  <a:pt x="58" y="49"/>
                </a:cubicBezTo>
                <a:cubicBezTo>
                  <a:pt x="58" y="49"/>
                  <a:pt x="52" y="49"/>
                  <a:pt x="48" y="45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7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6"/>
                </a:solidFill>
              </a:defRPr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98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90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9" name="Freeform 18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sp>
        <p:nvSpPr>
          <p:cNvPr id="8" name="Freeform 5"/>
          <p:cNvSpPr>
            <a:spLocks/>
          </p:cNvSpPr>
          <p:nvPr userDrawn="1"/>
        </p:nvSpPr>
        <p:spPr bwMode="auto">
          <a:xfrm flipH="1">
            <a:off x="8639191" y="3659190"/>
            <a:ext cx="277813" cy="852488"/>
          </a:xfrm>
          <a:custGeom>
            <a:avLst/>
            <a:gdLst>
              <a:gd name="T0" fmla="*/ 225 w 296"/>
              <a:gd name="T1" fmla="*/ 257 h 914"/>
              <a:gd name="T2" fmla="*/ 195 w 296"/>
              <a:gd name="T3" fmla="*/ 285 h 914"/>
              <a:gd name="T4" fmla="*/ 175 w 296"/>
              <a:gd name="T5" fmla="*/ 293 h 914"/>
              <a:gd name="T6" fmla="*/ 164 w 296"/>
              <a:gd name="T7" fmla="*/ 287 h 914"/>
              <a:gd name="T8" fmla="*/ 164 w 296"/>
              <a:gd name="T9" fmla="*/ 259 h 914"/>
              <a:gd name="T10" fmla="*/ 172 w 296"/>
              <a:gd name="T11" fmla="*/ 219 h 914"/>
              <a:gd name="T12" fmla="*/ 144 w 296"/>
              <a:gd name="T13" fmla="*/ 175 h 914"/>
              <a:gd name="T14" fmla="*/ 133 w 296"/>
              <a:gd name="T15" fmla="*/ 165 h 914"/>
              <a:gd name="T16" fmla="*/ 112 w 296"/>
              <a:gd name="T17" fmla="*/ 134 h 914"/>
              <a:gd name="T18" fmla="*/ 124 w 296"/>
              <a:gd name="T19" fmla="*/ 134 h 914"/>
              <a:gd name="T20" fmla="*/ 140 w 296"/>
              <a:gd name="T21" fmla="*/ 114 h 914"/>
              <a:gd name="T22" fmla="*/ 149 w 296"/>
              <a:gd name="T23" fmla="*/ 84 h 914"/>
              <a:gd name="T24" fmla="*/ 150 w 296"/>
              <a:gd name="T25" fmla="*/ 82 h 914"/>
              <a:gd name="T26" fmla="*/ 154 w 296"/>
              <a:gd name="T27" fmla="*/ 71 h 914"/>
              <a:gd name="T28" fmla="*/ 155 w 296"/>
              <a:gd name="T29" fmla="*/ 49 h 914"/>
              <a:gd name="T30" fmla="*/ 152 w 296"/>
              <a:gd name="T31" fmla="*/ 27 h 914"/>
              <a:gd name="T32" fmla="*/ 121 w 296"/>
              <a:gd name="T33" fmla="*/ 3 h 914"/>
              <a:gd name="T34" fmla="*/ 70 w 296"/>
              <a:gd name="T35" fmla="*/ 23 h 914"/>
              <a:gd name="T36" fmla="*/ 56 w 296"/>
              <a:gd name="T37" fmla="*/ 38 h 914"/>
              <a:gd name="T38" fmla="*/ 53 w 296"/>
              <a:gd name="T39" fmla="*/ 55 h 914"/>
              <a:gd name="T40" fmla="*/ 49 w 296"/>
              <a:gd name="T41" fmla="*/ 64 h 914"/>
              <a:gd name="T42" fmla="*/ 59 w 296"/>
              <a:gd name="T43" fmla="*/ 82 h 914"/>
              <a:gd name="T44" fmla="*/ 69 w 296"/>
              <a:gd name="T45" fmla="*/ 95 h 914"/>
              <a:gd name="T46" fmla="*/ 62 w 296"/>
              <a:gd name="T47" fmla="*/ 112 h 914"/>
              <a:gd name="T48" fmla="*/ 58 w 296"/>
              <a:gd name="T49" fmla="*/ 114 h 914"/>
              <a:gd name="T50" fmla="*/ 47 w 296"/>
              <a:gd name="T51" fmla="*/ 136 h 914"/>
              <a:gd name="T52" fmla="*/ 19 w 296"/>
              <a:gd name="T53" fmla="*/ 151 h 914"/>
              <a:gd name="T54" fmla="*/ 3 w 296"/>
              <a:gd name="T55" fmla="*/ 206 h 914"/>
              <a:gd name="T56" fmla="*/ 8 w 296"/>
              <a:gd name="T57" fmla="*/ 305 h 914"/>
              <a:gd name="T58" fmla="*/ 20 w 296"/>
              <a:gd name="T59" fmla="*/ 342 h 914"/>
              <a:gd name="T60" fmla="*/ 45 w 296"/>
              <a:gd name="T61" fmla="*/ 423 h 914"/>
              <a:gd name="T62" fmla="*/ 67 w 296"/>
              <a:gd name="T63" fmla="*/ 507 h 914"/>
              <a:gd name="T64" fmla="*/ 76 w 296"/>
              <a:gd name="T65" fmla="*/ 651 h 914"/>
              <a:gd name="T66" fmla="*/ 68 w 296"/>
              <a:gd name="T67" fmla="*/ 718 h 914"/>
              <a:gd name="T68" fmla="*/ 71 w 296"/>
              <a:gd name="T69" fmla="*/ 799 h 914"/>
              <a:gd name="T70" fmla="*/ 56 w 296"/>
              <a:gd name="T71" fmla="*/ 816 h 914"/>
              <a:gd name="T72" fmla="*/ 63 w 296"/>
              <a:gd name="T73" fmla="*/ 863 h 914"/>
              <a:gd name="T74" fmla="*/ 66 w 296"/>
              <a:gd name="T75" fmla="*/ 868 h 914"/>
              <a:gd name="T76" fmla="*/ 112 w 296"/>
              <a:gd name="T77" fmla="*/ 911 h 914"/>
              <a:gd name="T78" fmla="*/ 103 w 296"/>
              <a:gd name="T79" fmla="*/ 860 h 914"/>
              <a:gd name="T80" fmla="*/ 100 w 296"/>
              <a:gd name="T81" fmla="*/ 822 h 914"/>
              <a:gd name="T82" fmla="*/ 105 w 296"/>
              <a:gd name="T83" fmla="*/ 806 h 914"/>
              <a:gd name="T84" fmla="*/ 157 w 296"/>
              <a:gd name="T85" fmla="*/ 844 h 914"/>
              <a:gd name="T86" fmla="*/ 164 w 296"/>
              <a:gd name="T87" fmla="*/ 827 h 914"/>
              <a:gd name="T88" fmla="*/ 135 w 296"/>
              <a:gd name="T89" fmla="*/ 801 h 914"/>
              <a:gd name="T90" fmla="*/ 127 w 296"/>
              <a:gd name="T91" fmla="*/ 755 h 914"/>
              <a:gd name="T92" fmla="*/ 145 w 296"/>
              <a:gd name="T93" fmla="*/ 661 h 914"/>
              <a:gd name="T94" fmla="*/ 178 w 296"/>
              <a:gd name="T95" fmla="*/ 490 h 914"/>
              <a:gd name="T96" fmla="*/ 181 w 296"/>
              <a:gd name="T97" fmla="*/ 401 h 914"/>
              <a:gd name="T98" fmla="*/ 179 w 296"/>
              <a:gd name="T99" fmla="*/ 349 h 914"/>
              <a:gd name="T100" fmla="*/ 194 w 296"/>
              <a:gd name="T101" fmla="*/ 339 h 914"/>
              <a:gd name="T102" fmla="*/ 201 w 296"/>
              <a:gd name="T103" fmla="*/ 323 h 914"/>
              <a:gd name="T104" fmla="*/ 295 w 296"/>
              <a:gd name="T105" fmla="*/ 292 h 914"/>
              <a:gd name="T106" fmla="*/ 293 w 296"/>
              <a:gd name="T107" fmla="*/ 212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96" h="914">
                <a:moveTo>
                  <a:pt x="293" y="212"/>
                </a:moveTo>
                <a:cubicBezTo>
                  <a:pt x="291" y="211"/>
                  <a:pt x="291" y="211"/>
                  <a:pt x="291" y="211"/>
                </a:cubicBezTo>
                <a:cubicBezTo>
                  <a:pt x="269" y="220"/>
                  <a:pt x="230" y="253"/>
                  <a:pt x="225" y="257"/>
                </a:cubicBezTo>
                <a:cubicBezTo>
                  <a:pt x="224" y="258"/>
                  <a:pt x="224" y="258"/>
                  <a:pt x="224" y="258"/>
                </a:cubicBezTo>
                <a:cubicBezTo>
                  <a:pt x="222" y="259"/>
                  <a:pt x="207" y="273"/>
                  <a:pt x="194" y="285"/>
                </a:cubicBezTo>
                <a:cubicBezTo>
                  <a:pt x="195" y="285"/>
                  <a:pt x="195" y="285"/>
                  <a:pt x="195" y="285"/>
                </a:cubicBezTo>
                <a:cubicBezTo>
                  <a:pt x="193" y="285"/>
                  <a:pt x="191" y="286"/>
                  <a:pt x="190" y="287"/>
                </a:cubicBezTo>
                <a:cubicBezTo>
                  <a:pt x="188" y="287"/>
                  <a:pt x="184" y="289"/>
                  <a:pt x="182" y="290"/>
                </a:cubicBezTo>
                <a:cubicBezTo>
                  <a:pt x="179" y="291"/>
                  <a:pt x="175" y="293"/>
                  <a:pt x="175" y="293"/>
                </a:cubicBezTo>
                <a:cubicBezTo>
                  <a:pt x="175" y="293"/>
                  <a:pt x="174" y="293"/>
                  <a:pt x="172" y="292"/>
                </a:cubicBezTo>
                <a:cubicBezTo>
                  <a:pt x="171" y="292"/>
                  <a:pt x="167" y="293"/>
                  <a:pt x="166" y="293"/>
                </a:cubicBezTo>
                <a:cubicBezTo>
                  <a:pt x="165" y="292"/>
                  <a:pt x="165" y="289"/>
                  <a:pt x="164" y="287"/>
                </a:cubicBezTo>
                <a:cubicBezTo>
                  <a:pt x="163" y="284"/>
                  <a:pt x="162" y="278"/>
                  <a:pt x="161" y="276"/>
                </a:cubicBezTo>
                <a:cubicBezTo>
                  <a:pt x="161" y="274"/>
                  <a:pt x="159" y="264"/>
                  <a:pt x="159" y="264"/>
                </a:cubicBezTo>
                <a:cubicBezTo>
                  <a:pt x="159" y="264"/>
                  <a:pt x="163" y="261"/>
                  <a:pt x="164" y="259"/>
                </a:cubicBezTo>
                <a:cubicBezTo>
                  <a:pt x="166" y="257"/>
                  <a:pt x="169" y="252"/>
                  <a:pt x="170" y="249"/>
                </a:cubicBezTo>
                <a:cubicBezTo>
                  <a:pt x="172" y="245"/>
                  <a:pt x="174" y="239"/>
                  <a:pt x="174" y="233"/>
                </a:cubicBezTo>
                <a:cubicBezTo>
                  <a:pt x="173" y="226"/>
                  <a:pt x="173" y="222"/>
                  <a:pt x="172" y="219"/>
                </a:cubicBezTo>
                <a:cubicBezTo>
                  <a:pt x="171" y="216"/>
                  <a:pt x="165" y="207"/>
                  <a:pt x="163" y="204"/>
                </a:cubicBezTo>
                <a:cubicBezTo>
                  <a:pt x="161" y="202"/>
                  <a:pt x="155" y="192"/>
                  <a:pt x="152" y="188"/>
                </a:cubicBezTo>
                <a:cubicBezTo>
                  <a:pt x="149" y="184"/>
                  <a:pt x="145" y="176"/>
                  <a:pt x="144" y="175"/>
                </a:cubicBezTo>
                <a:cubicBezTo>
                  <a:pt x="144" y="174"/>
                  <a:pt x="138" y="170"/>
                  <a:pt x="137" y="169"/>
                </a:cubicBezTo>
                <a:cubicBezTo>
                  <a:pt x="135" y="167"/>
                  <a:pt x="134" y="166"/>
                  <a:pt x="133" y="165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133" y="165"/>
                  <a:pt x="133" y="165"/>
                  <a:pt x="133" y="165"/>
                </a:cubicBezTo>
                <a:cubicBezTo>
                  <a:pt x="130" y="162"/>
                  <a:pt x="114" y="149"/>
                  <a:pt x="107" y="144"/>
                </a:cubicBezTo>
                <a:cubicBezTo>
                  <a:pt x="108" y="141"/>
                  <a:pt x="111" y="135"/>
                  <a:pt x="112" y="134"/>
                </a:cubicBezTo>
                <a:cubicBezTo>
                  <a:pt x="112" y="134"/>
                  <a:pt x="112" y="134"/>
                  <a:pt x="112" y="134"/>
                </a:cubicBezTo>
                <a:cubicBezTo>
                  <a:pt x="113" y="132"/>
                  <a:pt x="113" y="132"/>
                  <a:pt x="113" y="132"/>
                </a:cubicBezTo>
                <a:cubicBezTo>
                  <a:pt x="113" y="132"/>
                  <a:pt x="119" y="134"/>
                  <a:pt x="124" y="134"/>
                </a:cubicBezTo>
                <a:cubicBezTo>
                  <a:pt x="128" y="134"/>
                  <a:pt x="130" y="130"/>
                  <a:pt x="131" y="128"/>
                </a:cubicBezTo>
                <a:cubicBezTo>
                  <a:pt x="132" y="126"/>
                  <a:pt x="133" y="122"/>
                  <a:pt x="134" y="121"/>
                </a:cubicBezTo>
                <a:cubicBezTo>
                  <a:pt x="136" y="120"/>
                  <a:pt x="138" y="116"/>
                  <a:pt x="140" y="114"/>
                </a:cubicBezTo>
                <a:cubicBezTo>
                  <a:pt x="141" y="112"/>
                  <a:pt x="144" y="105"/>
                  <a:pt x="146" y="100"/>
                </a:cubicBezTo>
                <a:cubicBezTo>
                  <a:pt x="149" y="94"/>
                  <a:pt x="149" y="90"/>
                  <a:pt x="149" y="88"/>
                </a:cubicBezTo>
                <a:cubicBezTo>
                  <a:pt x="149" y="87"/>
                  <a:pt x="149" y="84"/>
                  <a:pt x="149" y="84"/>
                </a:cubicBezTo>
                <a:cubicBezTo>
                  <a:pt x="149" y="84"/>
                  <a:pt x="150" y="84"/>
                  <a:pt x="150" y="85"/>
                </a:cubicBezTo>
                <a:cubicBezTo>
                  <a:pt x="151" y="85"/>
                  <a:pt x="151" y="85"/>
                  <a:pt x="151" y="85"/>
                </a:cubicBezTo>
                <a:cubicBezTo>
                  <a:pt x="151" y="85"/>
                  <a:pt x="150" y="83"/>
                  <a:pt x="150" y="82"/>
                </a:cubicBezTo>
                <a:cubicBezTo>
                  <a:pt x="149" y="82"/>
                  <a:pt x="149" y="81"/>
                  <a:pt x="149" y="81"/>
                </a:cubicBezTo>
                <a:cubicBezTo>
                  <a:pt x="149" y="80"/>
                  <a:pt x="151" y="78"/>
                  <a:pt x="151" y="77"/>
                </a:cubicBezTo>
                <a:cubicBezTo>
                  <a:pt x="152" y="75"/>
                  <a:pt x="154" y="71"/>
                  <a:pt x="154" y="71"/>
                </a:cubicBezTo>
                <a:cubicBezTo>
                  <a:pt x="155" y="70"/>
                  <a:pt x="155" y="69"/>
                  <a:pt x="155" y="68"/>
                </a:cubicBezTo>
                <a:cubicBezTo>
                  <a:pt x="155" y="67"/>
                  <a:pt x="155" y="59"/>
                  <a:pt x="155" y="57"/>
                </a:cubicBezTo>
                <a:cubicBezTo>
                  <a:pt x="155" y="55"/>
                  <a:pt x="155" y="49"/>
                  <a:pt x="155" y="49"/>
                </a:cubicBezTo>
                <a:cubicBezTo>
                  <a:pt x="155" y="49"/>
                  <a:pt x="157" y="40"/>
                  <a:pt x="157" y="39"/>
                </a:cubicBezTo>
                <a:cubicBezTo>
                  <a:pt x="157" y="38"/>
                  <a:pt x="157" y="36"/>
                  <a:pt x="156" y="35"/>
                </a:cubicBezTo>
                <a:cubicBezTo>
                  <a:pt x="155" y="33"/>
                  <a:pt x="153" y="29"/>
                  <a:pt x="152" y="27"/>
                </a:cubicBezTo>
                <a:cubicBezTo>
                  <a:pt x="151" y="25"/>
                  <a:pt x="149" y="21"/>
                  <a:pt x="148" y="19"/>
                </a:cubicBezTo>
                <a:cubicBezTo>
                  <a:pt x="146" y="17"/>
                  <a:pt x="140" y="13"/>
                  <a:pt x="137" y="12"/>
                </a:cubicBezTo>
                <a:cubicBezTo>
                  <a:pt x="134" y="11"/>
                  <a:pt x="129" y="6"/>
                  <a:pt x="121" y="3"/>
                </a:cubicBezTo>
                <a:cubicBezTo>
                  <a:pt x="112" y="0"/>
                  <a:pt x="98" y="0"/>
                  <a:pt x="96" y="1"/>
                </a:cubicBezTo>
                <a:cubicBezTo>
                  <a:pt x="93" y="2"/>
                  <a:pt x="83" y="9"/>
                  <a:pt x="80" y="11"/>
                </a:cubicBezTo>
                <a:cubicBezTo>
                  <a:pt x="77" y="14"/>
                  <a:pt x="72" y="21"/>
                  <a:pt x="70" y="23"/>
                </a:cubicBezTo>
                <a:cubicBezTo>
                  <a:pt x="69" y="26"/>
                  <a:pt x="63" y="36"/>
                  <a:pt x="63" y="36"/>
                </a:cubicBezTo>
                <a:cubicBezTo>
                  <a:pt x="63" y="36"/>
                  <a:pt x="61" y="36"/>
                  <a:pt x="60" y="36"/>
                </a:cubicBezTo>
                <a:cubicBezTo>
                  <a:pt x="59" y="36"/>
                  <a:pt x="57" y="37"/>
                  <a:pt x="56" y="38"/>
                </a:cubicBezTo>
                <a:cubicBezTo>
                  <a:pt x="55" y="39"/>
                  <a:pt x="53" y="41"/>
                  <a:pt x="52" y="43"/>
                </a:cubicBezTo>
                <a:cubicBezTo>
                  <a:pt x="51" y="44"/>
                  <a:pt x="51" y="46"/>
                  <a:pt x="51" y="48"/>
                </a:cubicBezTo>
                <a:cubicBezTo>
                  <a:pt x="51" y="50"/>
                  <a:pt x="53" y="55"/>
                  <a:pt x="53" y="55"/>
                </a:cubicBezTo>
                <a:cubicBezTo>
                  <a:pt x="53" y="55"/>
                  <a:pt x="53" y="56"/>
                  <a:pt x="52" y="57"/>
                </a:cubicBezTo>
                <a:cubicBezTo>
                  <a:pt x="51" y="58"/>
                  <a:pt x="50" y="57"/>
                  <a:pt x="50" y="59"/>
                </a:cubicBezTo>
                <a:cubicBezTo>
                  <a:pt x="49" y="62"/>
                  <a:pt x="49" y="62"/>
                  <a:pt x="49" y="64"/>
                </a:cubicBezTo>
                <a:cubicBezTo>
                  <a:pt x="49" y="65"/>
                  <a:pt x="49" y="67"/>
                  <a:pt x="50" y="68"/>
                </a:cubicBezTo>
                <a:cubicBezTo>
                  <a:pt x="50" y="69"/>
                  <a:pt x="52" y="77"/>
                  <a:pt x="53" y="79"/>
                </a:cubicBezTo>
                <a:cubicBezTo>
                  <a:pt x="55" y="81"/>
                  <a:pt x="57" y="81"/>
                  <a:pt x="59" y="82"/>
                </a:cubicBezTo>
                <a:cubicBezTo>
                  <a:pt x="62" y="84"/>
                  <a:pt x="65" y="82"/>
                  <a:pt x="65" y="83"/>
                </a:cubicBezTo>
                <a:cubicBezTo>
                  <a:pt x="65" y="83"/>
                  <a:pt x="66" y="87"/>
                  <a:pt x="67" y="89"/>
                </a:cubicBezTo>
                <a:cubicBezTo>
                  <a:pt x="68" y="91"/>
                  <a:pt x="68" y="93"/>
                  <a:pt x="69" y="95"/>
                </a:cubicBezTo>
                <a:cubicBezTo>
                  <a:pt x="69" y="97"/>
                  <a:pt x="70" y="99"/>
                  <a:pt x="69" y="101"/>
                </a:cubicBezTo>
                <a:cubicBezTo>
                  <a:pt x="69" y="104"/>
                  <a:pt x="68" y="109"/>
                  <a:pt x="67" y="112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2" y="112"/>
                  <a:pt x="62" y="112"/>
                  <a:pt x="62" y="112"/>
                </a:cubicBezTo>
                <a:cubicBezTo>
                  <a:pt x="61" y="112"/>
                  <a:pt x="61" y="112"/>
                  <a:pt x="61" y="112"/>
                </a:cubicBezTo>
                <a:cubicBezTo>
                  <a:pt x="59" y="112"/>
                  <a:pt x="59" y="112"/>
                  <a:pt x="58" y="114"/>
                </a:cubicBezTo>
                <a:cubicBezTo>
                  <a:pt x="57" y="115"/>
                  <a:pt x="53" y="121"/>
                  <a:pt x="51" y="124"/>
                </a:cubicBezTo>
                <a:cubicBezTo>
                  <a:pt x="49" y="127"/>
                  <a:pt x="46" y="132"/>
                  <a:pt x="46" y="132"/>
                </a:cubicBezTo>
                <a:cubicBezTo>
                  <a:pt x="47" y="136"/>
                  <a:pt x="47" y="136"/>
                  <a:pt x="47" y="136"/>
                </a:cubicBezTo>
                <a:cubicBezTo>
                  <a:pt x="41" y="139"/>
                  <a:pt x="40" y="140"/>
                  <a:pt x="40" y="140"/>
                </a:cubicBezTo>
                <a:cubicBezTo>
                  <a:pt x="31" y="149"/>
                  <a:pt x="29" y="147"/>
                  <a:pt x="25" y="148"/>
                </a:cubicBezTo>
                <a:cubicBezTo>
                  <a:pt x="22" y="149"/>
                  <a:pt x="19" y="151"/>
                  <a:pt x="19" y="151"/>
                </a:cubicBezTo>
                <a:cubicBezTo>
                  <a:pt x="19" y="151"/>
                  <a:pt x="12" y="154"/>
                  <a:pt x="10" y="158"/>
                </a:cubicBezTo>
                <a:cubicBezTo>
                  <a:pt x="7" y="162"/>
                  <a:pt x="4" y="171"/>
                  <a:pt x="2" y="182"/>
                </a:cubicBezTo>
                <a:cubicBezTo>
                  <a:pt x="0" y="192"/>
                  <a:pt x="2" y="200"/>
                  <a:pt x="3" y="206"/>
                </a:cubicBezTo>
                <a:cubicBezTo>
                  <a:pt x="3" y="212"/>
                  <a:pt x="5" y="229"/>
                  <a:pt x="4" y="233"/>
                </a:cubicBezTo>
                <a:cubicBezTo>
                  <a:pt x="4" y="237"/>
                  <a:pt x="5" y="267"/>
                  <a:pt x="6" y="272"/>
                </a:cubicBezTo>
                <a:cubicBezTo>
                  <a:pt x="6" y="278"/>
                  <a:pt x="8" y="302"/>
                  <a:pt x="8" y="305"/>
                </a:cubicBezTo>
                <a:cubicBezTo>
                  <a:pt x="9" y="308"/>
                  <a:pt x="11" y="321"/>
                  <a:pt x="11" y="323"/>
                </a:cubicBezTo>
                <a:cubicBezTo>
                  <a:pt x="11" y="325"/>
                  <a:pt x="10" y="331"/>
                  <a:pt x="11" y="333"/>
                </a:cubicBezTo>
                <a:cubicBezTo>
                  <a:pt x="12" y="335"/>
                  <a:pt x="18" y="341"/>
                  <a:pt x="20" y="342"/>
                </a:cubicBezTo>
                <a:cubicBezTo>
                  <a:pt x="23" y="344"/>
                  <a:pt x="27" y="345"/>
                  <a:pt x="30" y="345"/>
                </a:cubicBezTo>
                <a:cubicBezTo>
                  <a:pt x="33" y="345"/>
                  <a:pt x="57" y="350"/>
                  <a:pt x="57" y="350"/>
                </a:cubicBezTo>
                <a:cubicBezTo>
                  <a:pt x="45" y="423"/>
                  <a:pt x="45" y="423"/>
                  <a:pt x="45" y="423"/>
                </a:cubicBezTo>
                <a:cubicBezTo>
                  <a:pt x="55" y="429"/>
                  <a:pt x="55" y="429"/>
                  <a:pt x="55" y="429"/>
                </a:cubicBezTo>
                <a:cubicBezTo>
                  <a:pt x="55" y="429"/>
                  <a:pt x="52" y="431"/>
                  <a:pt x="53" y="445"/>
                </a:cubicBezTo>
                <a:cubicBezTo>
                  <a:pt x="53" y="458"/>
                  <a:pt x="62" y="492"/>
                  <a:pt x="67" y="507"/>
                </a:cubicBezTo>
                <a:cubicBezTo>
                  <a:pt x="72" y="522"/>
                  <a:pt x="75" y="539"/>
                  <a:pt x="78" y="566"/>
                </a:cubicBezTo>
                <a:cubicBezTo>
                  <a:pt x="81" y="594"/>
                  <a:pt x="77" y="633"/>
                  <a:pt x="77" y="637"/>
                </a:cubicBezTo>
                <a:cubicBezTo>
                  <a:pt x="76" y="642"/>
                  <a:pt x="75" y="648"/>
                  <a:pt x="76" y="651"/>
                </a:cubicBezTo>
                <a:cubicBezTo>
                  <a:pt x="77" y="654"/>
                  <a:pt x="81" y="657"/>
                  <a:pt x="81" y="657"/>
                </a:cubicBezTo>
                <a:cubicBezTo>
                  <a:pt x="81" y="657"/>
                  <a:pt x="80" y="659"/>
                  <a:pt x="75" y="672"/>
                </a:cubicBezTo>
                <a:cubicBezTo>
                  <a:pt x="70" y="685"/>
                  <a:pt x="68" y="703"/>
                  <a:pt x="68" y="718"/>
                </a:cubicBezTo>
                <a:cubicBezTo>
                  <a:pt x="68" y="733"/>
                  <a:pt x="69" y="754"/>
                  <a:pt x="70" y="758"/>
                </a:cubicBezTo>
                <a:cubicBezTo>
                  <a:pt x="70" y="762"/>
                  <a:pt x="72" y="788"/>
                  <a:pt x="72" y="792"/>
                </a:cubicBezTo>
                <a:cubicBezTo>
                  <a:pt x="72" y="796"/>
                  <a:pt x="71" y="799"/>
                  <a:pt x="71" y="799"/>
                </a:cubicBezTo>
                <a:cubicBezTo>
                  <a:pt x="71" y="799"/>
                  <a:pt x="70" y="799"/>
                  <a:pt x="69" y="800"/>
                </a:cubicBezTo>
                <a:cubicBezTo>
                  <a:pt x="68" y="800"/>
                  <a:pt x="65" y="803"/>
                  <a:pt x="63" y="805"/>
                </a:cubicBezTo>
                <a:cubicBezTo>
                  <a:pt x="61" y="807"/>
                  <a:pt x="58" y="811"/>
                  <a:pt x="56" y="816"/>
                </a:cubicBezTo>
                <a:cubicBezTo>
                  <a:pt x="55" y="821"/>
                  <a:pt x="56" y="827"/>
                  <a:pt x="57" y="830"/>
                </a:cubicBezTo>
                <a:cubicBezTo>
                  <a:pt x="57" y="833"/>
                  <a:pt x="61" y="845"/>
                  <a:pt x="62" y="853"/>
                </a:cubicBezTo>
                <a:cubicBezTo>
                  <a:pt x="64" y="860"/>
                  <a:pt x="63" y="862"/>
                  <a:pt x="63" y="863"/>
                </a:cubicBezTo>
                <a:cubicBezTo>
                  <a:pt x="63" y="863"/>
                  <a:pt x="63" y="865"/>
                  <a:pt x="64" y="865"/>
                </a:cubicBezTo>
                <a:cubicBezTo>
                  <a:pt x="64" y="866"/>
                  <a:pt x="65" y="866"/>
                  <a:pt x="65" y="866"/>
                </a:cubicBezTo>
                <a:cubicBezTo>
                  <a:pt x="65" y="866"/>
                  <a:pt x="66" y="868"/>
                  <a:pt x="66" y="868"/>
                </a:cubicBezTo>
                <a:cubicBezTo>
                  <a:pt x="66" y="869"/>
                  <a:pt x="66" y="879"/>
                  <a:pt x="67" y="885"/>
                </a:cubicBezTo>
                <a:cubicBezTo>
                  <a:pt x="68" y="892"/>
                  <a:pt x="76" y="897"/>
                  <a:pt x="86" y="904"/>
                </a:cubicBezTo>
                <a:cubicBezTo>
                  <a:pt x="96" y="911"/>
                  <a:pt x="106" y="914"/>
                  <a:pt x="112" y="911"/>
                </a:cubicBezTo>
                <a:cubicBezTo>
                  <a:pt x="117" y="909"/>
                  <a:pt x="115" y="902"/>
                  <a:pt x="115" y="897"/>
                </a:cubicBezTo>
                <a:cubicBezTo>
                  <a:pt x="115" y="893"/>
                  <a:pt x="113" y="887"/>
                  <a:pt x="112" y="883"/>
                </a:cubicBezTo>
                <a:cubicBezTo>
                  <a:pt x="111" y="880"/>
                  <a:pt x="104" y="863"/>
                  <a:pt x="103" y="860"/>
                </a:cubicBezTo>
                <a:cubicBezTo>
                  <a:pt x="102" y="857"/>
                  <a:pt x="102" y="848"/>
                  <a:pt x="102" y="845"/>
                </a:cubicBezTo>
                <a:cubicBezTo>
                  <a:pt x="102" y="841"/>
                  <a:pt x="101" y="831"/>
                  <a:pt x="100" y="830"/>
                </a:cubicBezTo>
                <a:cubicBezTo>
                  <a:pt x="100" y="828"/>
                  <a:pt x="100" y="824"/>
                  <a:pt x="100" y="822"/>
                </a:cubicBezTo>
                <a:cubicBezTo>
                  <a:pt x="100" y="820"/>
                  <a:pt x="102" y="816"/>
                  <a:pt x="102" y="812"/>
                </a:cubicBezTo>
                <a:cubicBezTo>
                  <a:pt x="101" y="808"/>
                  <a:pt x="100" y="802"/>
                  <a:pt x="100" y="802"/>
                </a:cubicBezTo>
                <a:cubicBezTo>
                  <a:pt x="100" y="802"/>
                  <a:pt x="102" y="804"/>
                  <a:pt x="105" y="806"/>
                </a:cubicBezTo>
                <a:cubicBezTo>
                  <a:pt x="107" y="808"/>
                  <a:pt x="117" y="821"/>
                  <a:pt x="119" y="825"/>
                </a:cubicBezTo>
                <a:cubicBezTo>
                  <a:pt x="121" y="830"/>
                  <a:pt x="122" y="837"/>
                  <a:pt x="125" y="839"/>
                </a:cubicBezTo>
                <a:cubicBezTo>
                  <a:pt x="128" y="841"/>
                  <a:pt x="152" y="843"/>
                  <a:pt x="157" y="844"/>
                </a:cubicBezTo>
                <a:cubicBezTo>
                  <a:pt x="163" y="845"/>
                  <a:pt x="169" y="842"/>
                  <a:pt x="171" y="841"/>
                </a:cubicBezTo>
                <a:cubicBezTo>
                  <a:pt x="173" y="840"/>
                  <a:pt x="174" y="836"/>
                  <a:pt x="172" y="834"/>
                </a:cubicBezTo>
                <a:cubicBezTo>
                  <a:pt x="171" y="831"/>
                  <a:pt x="166" y="829"/>
                  <a:pt x="164" y="827"/>
                </a:cubicBezTo>
                <a:cubicBezTo>
                  <a:pt x="161" y="826"/>
                  <a:pt x="153" y="819"/>
                  <a:pt x="150" y="816"/>
                </a:cubicBezTo>
                <a:cubicBezTo>
                  <a:pt x="147" y="814"/>
                  <a:pt x="140" y="808"/>
                  <a:pt x="138" y="807"/>
                </a:cubicBezTo>
                <a:cubicBezTo>
                  <a:pt x="137" y="805"/>
                  <a:pt x="135" y="803"/>
                  <a:pt x="135" y="801"/>
                </a:cubicBezTo>
                <a:cubicBezTo>
                  <a:pt x="135" y="800"/>
                  <a:pt x="129" y="788"/>
                  <a:pt x="128" y="785"/>
                </a:cubicBezTo>
                <a:cubicBezTo>
                  <a:pt x="127" y="782"/>
                  <a:pt x="127" y="776"/>
                  <a:pt x="127" y="771"/>
                </a:cubicBezTo>
                <a:cubicBezTo>
                  <a:pt x="128" y="767"/>
                  <a:pt x="127" y="760"/>
                  <a:pt x="127" y="755"/>
                </a:cubicBezTo>
                <a:cubicBezTo>
                  <a:pt x="127" y="750"/>
                  <a:pt x="128" y="743"/>
                  <a:pt x="129" y="737"/>
                </a:cubicBezTo>
                <a:cubicBezTo>
                  <a:pt x="131" y="730"/>
                  <a:pt x="137" y="702"/>
                  <a:pt x="140" y="689"/>
                </a:cubicBezTo>
                <a:cubicBezTo>
                  <a:pt x="143" y="677"/>
                  <a:pt x="145" y="661"/>
                  <a:pt x="145" y="661"/>
                </a:cubicBezTo>
                <a:cubicBezTo>
                  <a:pt x="151" y="658"/>
                  <a:pt x="153" y="651"/>
                  <a:pt x="156" y="642"/>
                </a:cubicBezTo>
                <a:cubicBezTo>
                  <a:pt x="159" y="633"/>
                  <a:pt x="166" y="589"/>
                  <a:pt x="168" y="581"/>
                </a:cubicBezTo>
                <a:cubicBezTo>
                  <a:pt x="169" y="573"/>
                  <a:pt x="176" y="526"/>
                  <a:pt x="178" y="490"/>
                </a:cubicBezTo>
                <a:cubicBezTo>
                  <a:pt x="181" y="454"/>
                  <a:pt x="178" y="424"/>
                  <a:pt x="178" y="424"/>
                </a:cubicBezTo>
                <a:cubicBezTo>
                  <a:pt x="184" y="420"/>
                  <a:pt x="184" y="420"/>
                  <a:pt x="184" y="420"/>
                </a:cubicBezTo>
                <a:cubicBezTo>
                  <a:pt x="184" y="420"/>
                  <a:pt x="183" y="407"/>
                  <a:pt x="181" y="401"/>
                </a:cubicBezTo>
                <a:cubicBezTo>
                  <a:pt x="179" y="394"/>
                  <a:pt x="177" y="379"/>
                  <a:pt x="176" y="372"/>
                </a:cubicBezTo>
                <a:cubicBezTo>
                  <a:pt x="175" y="365"/>
                  <a:pt x="174" y="348"/>
                  <a:pt x="174" y="348"/>
                </a:cubicBezTo>
                <a:cubicBezTo>
                  <a:pt x="179" y="349"/>
                  <a:pt x="179" y="349"/>
                  <a:pt x="179" y="349"/>
                </a:cubicBezTo>
                <a:cubicBezTo>
                  <a:pt x="188" y="351"/>
                  <a:pt x="188" y="351"/>
                  <a:pt x="188" y="351"/>
                </a:cubicBezTo>
                <a:cubicBezTo>
                  <a:pt x="188" y="351"/>
                  <a:pt x="191" y="347"/>
                  <a:pt x="191" y="345"/>
                </a:cubicBezTo>
                <a:cubicBezTo>
                  <a:pt x="192" y="343"/>
                  <a:pt x="193" y="341"/>
                  <a:pt x="194" y="339"/>
                </a:cubicBezTo>
                <a:cubicBezTo>
                  <a:pt x="195" y="336"/>
                  <a:pt x="196" y="330"/>
                  <a:pt x="196" y="330"/>
                </a:cubicBezTo>
                <a:cubicBezTo>
                  <a:pt x="196" y="330"/>
                  <a:pt x="198" y="328"/>
                  <a:pt x="199" y="327"/>
                </a:cubicBezTo>
                <a:cubicBezTo>
                  <a:pt x="199" y="327"/>
                  <a:pt x="200" y="324"/>
                  <a:pt x="201" y="323"/>
                </a:cubicBezTo>
                <a:cubicBezTo>
                  <a:pt x="201" y="322"/>
                  <a:pt x="202" y="321"/>
                  <a:pt x="203" y="320"/>
                </a:cubicBezTo>
                <a:cubicBezTo>
                  <a:pt x="295" y="293"/>
                  <a:pt x="295" y="293"/>
                  <a:pt x="295" y="293"/>
                </a:cubicBezTo>
                <a:cubicBezTo>
                  <a:pt x="295" y="292"/>
                  <a:pt x="295" y="292"/>
                  <a:pt x="295" y="292"/>
                </a:cubicBezTo>
                <a:cubicBezTo>
                  <a:pt x="296" y="290"/>
                  <a:pt x="296" y="290"/>
                  <a:pt x="296" y="290"/>
                </a:cubicBezTo>
                <a:cubicBezTo>
                  <a:pt x="291" y="275"/>
                  <a:pt x="289" y="257"/>
                  <a:pt x="289" y="245"/>
                </a:cubicBezTo>
                <a:cubicBezTo>
                  <a:pt x="288" y="233"/>
                  <a:pt x="293" y="212"/>
                  <a:pt x="293" y="212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3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29026" y="1459996"/>
            <a:ext cx="4278438" cy="278873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44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88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723878"/>
            <a:ext cx="1656183" cy="892900"/>
          </a:xfrm>
          <a:prstGeom prst="rect">
            <a:avLst/>
          </a:prstGeom>
        </p:spPr>
      </p:pic>
      <p:sp>
        <p:nvSpPr>
          <p:cNvPr id="60" name="Freeform 59"/>
          <p:cNvSpPr>
            <a:spLocks/>
          </p:cNvSpPr>
          <p:nvPr userDrawn="1"/>
        </p:nvSpPr>
        <p:spPr bwMode="auto">
          <a:xfrm>
            <a:off x="233067" y="4482881"/>
            <a:ext cx="8666166" cy="146269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rgbClr val="DC0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593088" y="3812422"/>
            <a:ext cx="6858000" cy="631536"/>
          </a:xfr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GB" sz="2000" b="1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93087" y="1777522"/>
            <a:ext cx="5616625" cy="1902067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l">
              <a:defRPr lang="en-GB" sz="3600" kern="1200" cap="all" dirty="0">
                <a:solidFill>
                  <a:schemeClr val="accent3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j-lt"/>
                <a:ea typeface="+mj-ea"/>
                <a:cs typeface="Mangal" panose="02040503050203030202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8" name="Rectangle 57"/>
          <p:cNvSpPr/>
          <p:nvPr userDrawn="1"/>
        </p:nvSpPr>
        <p:spPr>
          <a:xfrm>
            <a:off x="6209712" y="4925793"/>
            <a:ext cx="2934288" cy="217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94" y="555526"/>
            <a:ext cx="1684282" cy="734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-315077"/>
            <a:ext cx="4283968" cy="180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7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reeform 5"/>
          <p:cNvSpPr>
            <a:spLocks noEditPoints="1"/>
          </p:cNvSpPr>
          <p:nvPr userDrawn="1"/>
        </p:nvSpPr>
        <p:spPr bwMode="auto">
          <a:xfrm>
            <a:off x="8486785" y="3625851"/>
            <a:ext cx="458788" cy="882650"/>
          </a:xfrm>
          <a:custGeom>
            <a:avLst/>
            <a:gdLst>
              <a:gd name="T0" fmla="*/ 12 w 64"/>
              <a:gd name="T1" fmla="*/ 76 h 125"/>
              <a:gd name="T2" fmla="*/ 14 w 64"/>
              <a:gd name="T3" fmla="*/ 76 h 125"/>
              <a:gd name="T4" fmla="*/ 16 w 64"/>
              <a:gd name="T5" fmla="*/ 76 h 125"/>
              <a:gd name="T6" fmla="*/ 13 w 64"/>
              <a:gd name="T7" fmla="*/ 77 h 125"/>
              <a:gd name="T8" fmla="*/ 11 w 64"/>
              <a:gd name="T9" fmla="*/ 75 h 125"/>
              <a:gd name="T10" fmla="*/ 16 w 64"/>
              <a:gd name="T11" fmla="*/ 77 h 125"/>
              <a:gd name="T12" fmla="*/ 48 w 64"/>
              <a:gd name="T13" fmla="*/ 68 h 125"/>
              <a:gd name="T14" fmla="*/ 47 w 64"/>
              <a:gd name="T15" fmla="*/ 67 h 125"/>
              <a:gd name="T16" fmla="*/ 15 w 64"/>
              <a:gd name="T17" fmla="*/ 67 h 125"/>
              <a:gd name="T18" fmla="*/ 16 w 64"/>
              <a:gd name="T19" fmla="*/ 67 h 125"/>
              <a:gd name="T20" fmla="*/ 27 w 64"/>
              <a:gd name="T21" fmla="*/ 0 h 125"/>
              <a:gd name="T22" fmla="*/ 23 w 64"/>
              <a:gd name="T23" fmla="*/ 7 h 125"/>
              <a:gd name="T24" fmla="*/ 25 w 64"/>
              <a:gd name="T25" fmla="*/ 15 h 125"/>
              <a:gd name="T26" fmla="*/ 19 w 64"/>
              <a:gd name="T27" fmla="*/ 22 h 125"/>
              <a:gd name="T28" fmla="*/ 11 w 64"/>
              <a:gd name="T29" fmla="*/ 33 h 125"/>
              <a:gd name="T30" fmla="*/ 8 w 64"/>
              <a:gd name="T31" fmla="*/ 53 h 125"/>
              <a:gd name="T32" fmla="*/ 9 w 64"/>
              <a:gd name="T33" fmla="*/ 64 h 125"/>
              <a:gd name="T34" fmla="*/ 11 w 64"/>
              <a:gd name="T35" fmla="*/ 67 h 125"/>
              <a:gd name="T36" fmla="*/ 10 w 64"/>
              <a:gd name="T37" fmla="*/ 76 h 125"/>
              <a:gd name="T38" fmla="*/ 6 w 64"/>
              <a:gd name="T39" fmla="*/ 76 h 125"/>
              <a:gd name="T40" fmla="*/ 1 w 64"/>
              <a:gd name="T41" fmla="*/ 84 h 125"/>
              <a:gd name="T42" fmla="*/ 12 w 64"/>
              <a:gd name="T43" fmla="*/ 91 h 125"/>
              <a:gd name="T44" fmla="*/ 16 w 64"/>
              <a:gd name="T45" fmla="*/ 98 h 125"/>
              <a:gd name="T46" fmla="*/ 20 w 64"/>
              <a:gd name="T47" fmla="*/ 109 h 125"/>
              <a:gd name="T48" fmla="*/ 21 w 64"/>
              <a:gd name="T49" fmla="*/ 117 h 125"/>
              <a:gd name="T50" fmla="*/ 21 w 64"/>
              <a:gd name="T51" fmla="*/ 123 h 125"/>
              <a:gd name="T52" fmla="*/ 30 w 64"/>
              <a:gd name="T53" fmla="*/ 124 h 125"/>
              <a:gd name="T54" fmla="*/ 28 w 64"/>
              <a:gd name="T55" fmla="*/ 118 h 125"/>
              <a:gd name="T56" fmla="*/ 29 w 64"/>
              <a:gd name="T57" fmla="*/ 111 h 125"/>
              <a:gd name="T58" fmla="*/ 28 w 64"/>
              <a:gd name="T59" fmla="*/ 94 h 125"/>
              <a:gd name="T60" fmla="*/ 31 w 64"/>
              <a:gd name="T61" fmla="*/ 83 h 125"/>
              <a:gd name="T62" fmla="*/ 36 w 64"/>
              <a:gd name="T63" fmla="*/ 94 h 125"/>
              <a:gd name="T64" fmla="*/ 39 w 64"/>
              <a:gd name="T65" fmla="*/ 107 h 125"/>
              <a:gd name="T66" fmla="*/ 40 w 64"/>
              <a:gd name="T67" fmla="*/ 115 h 125"/>
              <a:gd name="T68" fmla="*/ 48 w 64"/>
              <a:gd name="T69" fmla="*/ 124 h 125"/>
              <a:gd name="T70" fmla="*/ 56 w 64"/>
              <a:gd name="T71" fmla="*/ 124 h 125"/>
              <a:gd name="T72" fmla="*/ 58 w 64"/>
              <a:gd name="T73" fmla="*/ 121 h 125"/>
              <a:gd name="T74" fmla="*/ 52 w 64"/>
              <a:gd name="T75" fmla="*/ 118 h 125"/>
              <a:gd name="T76" fmla="*/ 50 w 64"/>
              <a:gd name="T77" fmla="*/ 112 h 125"/>
              <a:gd name="T78" fmla="*/ 49 w 64"/>
              <a:gd name="T79" fmla="*/ 104 h 125"/>
              <a:gd name="T80" fmla="*/ 46 w 64"/>
              <a:gd name="T81" fmla="*/ 73 h 125"/>
              <a:gd name="T82" fmla="*/ 43 w 64"/>
              <a:gd name="T83" fmla="*/ 62 h 125"/>
              <a:gd name="T84" fmla="*/ 46 w 64"/>
              <a:gd name="T85" fmla="*/ 65 h 125"/>
              <a:gd name="T86" fmla="*/ 47 w 64"/>
              <a:gd name="T87" fmla="*/ 69 h 125"/>
              <a:gd name="T88" fmla="*/ 51 w 64"/>
              <a:gd name="T89" fmla="*/ 72 h 125"/>
              <a:gd name="T90" fmla="*/ 53 w 64"/>
              <a:gd name="T91" fmla="*/ 72 h 125"/>
              <a:gd name="T92" fmla="*/ 57 w 64"/>
              <a:gd name="T93" fmla="*/ 77 h 125"/>
              <a:gd name="T94" fmla="*/ 57 w 64"/>
              <a:gd name="T95" fmla="*/ 79 h 125"/>
              <a:gd name="T96" fmla="*/ 60 w 64"/>
              <a:gd name="T97" fmla="*/ 80 h 125"/>
              <a:gd name="T98" fmla="*/ 63 w 64"/>
              <a:gd name="T99" fmla="*/ 81 h 125"/>
              <a:gd name="T100" fmla="*/ 61 w 64"/>
              <a:gd name="T101" fmla="*/ 80 h 125"/>
              <a:gd name="T102" fmla="*/ 58 w 64"/>
              <a:gd name="T103" fmla="*/ 74 h 125"/>
              <a:gd name="T104" fmla="*/ 51 w 64"/>
              <a:gd name="T105" fmla="*/ 65 h 125"/>
              <a:gd name="T106" fmla="*/ 50 w 64"/>
              <a:gd name="T107" fmla="*/ 59 h 125"/>
              <a:gd name="T108" fmla="*/ 49 w 64"/>
              <a:gd name="T109" fmla="*/ 55 h 125"/>
              <a:gd name="T110" fmla="*/ 45 w 64"/>
              <a:gd name="T111" fmla="*/ 36 h 125"/>
              <a:gd name="T112" fmla="*/ 38 w 64"/>
              <a:gd name="T113" fmla="*/ 23 h 125"/>
              <a:gd name="T114" fmla="*/ 34 w 64"/>
              <a:gd name="T115" fmla="*/ 17 h 125"/>
              <a:gd name="T116" fmla="*/ 36 w 64"/>
              <a:gd name="T117" fmla="*/ 12 h 125"/>
              <a:gd name="T118" fmla="*/ 41 w 64"/>
              <a:gd name="T119" fmla="*/ 9 h 125"/>
              <a:gd name="T120" fmla="*/ 36 w 64"/>
              <a:gd name="T121" fmla="*/ 1 h 125"/>
              <a:gd name="T122" fmla="*/ 30 w 64"/>
              <a:gd name="T12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4" h="125">
                <a:moveTo>
                  <a:pt x="15" y="77"/>
                </a:moveTo>
                <a:cubicBezTo>
                  <a:pt x="15" y="77"/>
                  <a:pt x="15" y="77"/>
                  <a:pt x="14" y="77"/>
                </a:cubicBezTo>
                <a:cubicBezTo>
                  <a:pt x="13" y="77"/>
                  <a:pt x="13" y="77"/>
                  <a:pt x="12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5" y="76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6"/>
                  <a:pt x="15" y="76"/>
                  <a:pt x="16" y="76"/>
                </a:cubicBezTo>
                <a:cubicBezTo>
                  <a:pt x="16" y="76"/>
                  <a:pt x="16" y="76"/>
                  <a:pt x="16" y="76"/>
                </a:cubicBezTo>
                <a:cubicBezTo>
                  <a:pt x="16" y="77"/>
                  <a:pt x="16" y="77"/>
                  <a:pt x="15" y="77"/>
                </a:cubicBezTo>
                <a:moveTo>
                  <a:pt x="13" y="77"/>
                </a:moveTo>
                <a:cubicBezTo>
                  <a:pt x="11" y="77"/>
                  <a:pt x="11" y="77"/>
                  <a:pt x="11" y="77"/>
                </a:cubicBezTo>
                <a:cubicBezTo>
                  <a:pt x="11" y="76"/>
                  <a:pt x="11" y="75"/>
                  <a:pt x="11" y="75"/>
                </a:cubicBezTo>
                <a:cubicBezTo>
                  <a:pt x="11" y="75"/>
                  <a:pt x="11" y="75"/>
                  <a:pt x="11" y="75"/>
                </a:cubicBezTo>
                <a:cubicBezTo>
                  <a:pt x="12" y="75"/>
                  <a:pt x="12" y="76"/>
                  <a:pt x="13" y="77"/>
                </a:cubicBezTo>
                <a:moveTo>
                  <a:pt x="18" y="77"/>
                </a:moveTo>
                <a:cubicBezTo>
                  <a:pt x="16" y="77"/>
                  <a:pt x="16" y="77"/>
                  <a:pt x="16" y="77"/>
                </a:cubicBezTo>
                <a:cubicBezTo>
                  <a:pt x="16" y="77"/>
                  <a:pt x="16" y="75"/>
                  <a:pt x="17" y="75"/>
                </a:cubicBezTo>
                <a:cubicBezTo>
                  <a:pt x="17" y="75"/>
                  <a:pt x="18" y="77"/>
                  <a:pt x="18" y="77"/>
                </a:cubicBezTo>
                <a:moveTo>
                  <a:pt x="48" y="68"/>
                </a:moveTo>
                <a:cubicBezTo>
                  <a:pt x="48" y="68"/>
                  <a:pt x="48" y="68"/>
                  <a:pt x="48" y="68"/>
                </a:cubicBezTo>
                <a:cubicBezTo>
                  <a:pt x="47" y="68"/>
                  <a:pt x="47" y="67"/>
                  <a:pt x="47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8" y="67"/>
                  <a:pt x="48" y="68"/>
                  <a:pt x="48" y="68"/>
                </a:cubicBezTo>
                <a:moveTo>
                  <a:pt x="16" y="68"/>
                </a:moveTo>
                <a:cubicBezTo>
                  <a:pt x="16" y="68"/>
                  <a:pt x="15" y="68"/>
                  <a:pt x="15" y="67"/>
                </a:cubicBezTo>
                <a:cubicBezTo>
                  <a:pt x="15" y="67"/>
                  <a:pt x="15" y="66"/>
                  <a:pt x="15" y="66"/>
                </a:cubicBezTo>
                <a:cubicBezTo>
                  <a:pt x="15" y="65"/>
                  <a:pt x="15" y="65"/>
                  <a:pt x="16" y="64"/>
                </a:cubicBezTo>
                <a:cubicBezTo>
                  <a:pt x="17" y="65"/>
                  <a:pt x="16" y="67"/>
                  <a:pt x="16" y="67"/>
                </a:cubicBezTo>
                <a:cubicBezTo>
                  <a:pt x="16" y="67"/>
                  <a:pt x="16" y="68"/>
                  <a:pt x="16" y="68"/>
                </a:cubicBezTo>
                <a:moveTo>
                  <a:pt x="30" y="0"/>
                </a:moveTo>
                <a:cubicBezTo>
                  <a:pt x="29" y="0"/>
                  <a:pt x="28" y="0"/>
                  <a:pt x="27" y="0"/>
                </a:cubicBezTo>
                <a:cubicBezTo>
                  <a:pt x="26" y="0"/>
                  <a:pt x="25" y="2"/>
                  <a:pt x="24" y="3"/>
                </a:cubicBezTo>
                <a:cubicBezTo>
                  <a:pt x="24" y="4"/>
                  <a:pt x="24" y="5"/>
                  <a:pt x="24" y="5"/>
                </a:cubicBezTo>
                <a:cubicBezTo>
                  <a:pt x="23" y="6"/>
                  <a:pt x="23" y="6"/>
                  <a:pt x="23" y="7"/>
                </a:cubicBezTo>
                <a:cubicBezTo>
                  <a:pt x="24" y="7"/>
                  <a:pt x="24" y="9"/>
                  <a:pt x="24" y="10"/>
                </a:cubicBezTo>
                <a:cubicBezTo>
                  <a:pt x="23" y="11"/>
                  <a:pt x="24" y="12"/>
                  <a:pt x="25" y="13"/>
                </a:cubicBezTo>
                <a:cubicBezTo>
                  <a:pt x="25" y="14"/>
                  <a:pt x="25" y="14"/>
                  <a:pt x="25" y="15"/>
                </a:cubicBezTo>
                <a:cubicBezTo>
                  <a:pt x="25" y="16"/>
                  <a:pt x="26" y="16"/>
                  <a:pt x="25" y="17"/>
                </a:cubicBezTo>
                <a:cubicBezTo>
                  <a:pt x="23" y="17"/>
                  <a:pt x="23" y="18"/>
                  <a:pt x="23" y="20"/>
                </a:cubicBezTo>
                <a:cubicBezTo>
                  <a:pt x="23" y="21"/>
                  <a:pt x="20" y="21"/>
                  <a:pt x="19" y="22"/>
                </a:cubicBezTo>
                <a:cubicBezTo>
                  <a:pt x="17" y="23"/>
                  <a:pt x="15" y="23"/>
                  <a:pt x="14" y="25"/>
                </a:cubicBezTo>
                <a:cubicBezTo>
                  <a:pt x="13" y="26"/>
                  <a:pt x="12" y="27"/>
                  <a:pt x="12" y="29"/>
                </a:cubicBezTo>
                <a:cubicBezTo>
                  <a:pt x="11" y="30"/>
                  <a:pt x="11" y="32"/>
                  <a:pt x="11" y="33"/>
                </a:cubicBezTo>
                <a:cubicBezTo>
                  <a:pt x="11" y="35"/>
                  <a:pt x="10" y="37"/>
                  <a:pt x="10" y="40"/>
                </a:cubicBezTo>
                <a:cubicBezTo>
                  <a:pt x="10" y="42"/>
                  <a:pt x="9" y="43"/>
                  <a:pt x="9" y="45"/>
                </a:cubicBezTo>
                <a:cubicBezTo>
                  <a:pt x="8" y="48"/>
                  <a:pt x="8" y="50"/>
                  <a:pt x="8" y="53"/>
                </a:cubicBezTo>
                <a:cubicBezTo>
                  <a:pt x="8" y="55"/>
                  <a:pt x="8" y="57"/>
                  <a:pt x="8" y="59"/>
                </a:cubicBezTo>
                <a:cubicBezTo>
                  <a:pt x="8" y="60"/>
                  <a:pt x="7" y="61"/>
                  <a:pt x="7" y="63"/>
                </a:cubicBezTo>
                <a:cubicBezTo>
                  <a:pt x="8" y="63"/>
                  <a:pt x="8" y="63"/>
                  <a:pt x="9" y="64"/>
                </a:cubicBezTo>
                <a:cubicBezTo>
                  <a:pt x="10" y="64"/>
                  <a:pt x="11" y="64"/>
                  <a:pt x="11" y="64"/>
                </a:cubicBezTo>
                <a:cubicBezTo>
                  <a:pt x="11" y="65"/>
                  <a:pt x="11" y="65"/>
                  <a:pt x="11" y="66"/>
                </a:cubicBezTo>
                <a:cubicBezTo>
                  <a:pt x="11" y="66"/>
                  <a:pt x="11" y="67"/>
                  <a:pt x="11" y="67"/>
                </a:cubicBezTo>
                <a:cubicBezTo>
                  <a:pt x="11" y="69"/>
                  <a:pt x="10" y="70"/>
                  <a:pt x="10" y="72"/>
                </a:cubicBezTo>
                <a:cubicBezTo>
                  <a:pt x="10" y="73"/>
                  <a:pt x="11" y="74"/>
                  <a:pt x="11" y="75"/>
                </a:cubicBezTo>
                <a:cubicBezTo>
                  <a:pt x="11" y="75"/>
                  <a:pt x="11" y="76"/>
                  <a:pt x="10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6"/>
                  <a:pt x="7" y="76"/>
                  <a:pt x="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6"/>
                  <a:pt x="3" y="78"/>
                  <a:pt x="2" y="79"/>
                </a:cubicBezTo>
                <a:cubicBezTo>
                  <a:pt x="2" y="80"/>
                  <a:pt x="1" y="81"/>
                  <a:pt x="0" y="82"/>
                </a:cubicBezTo>
                <a:cubicBezTo>
                  <a:pt x="0" y="82"/>
                  <a:pt x="1" y="83"/>
                  <a:pt x="1" y="84"/>
                </a:cubicBezTo>
                <a:cubicBezTo>
                  <a:pt x="1" y="85"/>
                  <a:pt x="1" y="87"/>
                  <a:pt x="1" y="88"/>
                </a:cubicBezTo>
                <a:cubicBezTo>
                  <a:pt x="1" y="89"/>
                  <a:pt x="1" y="89"/>
                  <a:pt x="2" y="89"/>
                </a:cubicBezTo>
                <a:cubicBezTo>
                  <a:pt x="5" y="90"/>
                  <a:pt x="8" y="91"/>
                  <a:pt x="12" y="91"/>
                </a:cubicBezTo>
                <a:cubicBezTo>
                  <a:pt x="13" y="91"/>
                  <a:pt x="15" y="92"/>
                  <a:pt x="17" y="92"/>
                </a:cubicBezTo>
                <a:cubicBezTo>
                  <a:pt x="18" y="92"/>
                  <a:pt x="17" y="93"/>
                  <a:pt x="17" y="94"/>
                </a:cubicBezTo>
                <a:cubicBezTo>
                  <a:pt x="16" y="95"/>
                  <a:pt x="17" y="97"/>
                  <a:pt x="16" y="98"/>
                </a:cubicBezTo>
                <a:cubicBezTo>
                  <a:pt x="16" y="100"/>
                  <a:pt x="16" y="103"/>
                  <a:pt x="17" y="104"/>
                </a:cubicBezTo>
                <a:cubicBezTo>
                  <a:pt x="18" y="105"/>
                  <a:pt x="18" y="106"/>
                  <a:pt x="19" y="107"/>
                </a:cubicBezTo>
                <a:cubicBezTo>
                  <a:pt x="19" y="108"/>
                  <a:pt x="20" y="108"/>
                  <a:pt x="20" y="109"/>
                </a:cubicBezTo>
                <a:cubicBezTo>
                  <a:pt x="20" y="110"/>
                  <a:pt x="20" y="110"/>
                  <a:pt x="20" y="110"/>
                </a:cubicBezTo>
                <a:cubicBezTo>
                  <a:pt x="19" y="111"/>
                  <a:pt x="19" y="111"/>
                  <a:pt x="20" y="112"/>
                </a:cubicBezTo>
                <a:cubicBezTo>
                  <a:pt x="20" y="113"/>
                  <a:pt x="20" y="116"/>
                  <a:pt x="21" y="117"/>
                </a:cubicBezTo>
                <a:cubicBezTo>
                  <a:pt x="21" y="118"/>
                  <a:pt x="21" y="118"/>
                  <a:pt x="22" y="119"/>
                </a:cubicBezTo>
                <a:cubicBezTo>
                  <a:pt x="22" y="119"/>
                  <a:pt x="22" y="120"/>
                  <a:pt x="22" y="121"/>
                </a:cubicBezTo>
                <a:cubicBezTo>
                  <a:pt x="21" y="121"/>
                  <a:pt x="22" y="122"/>
                  <a:pt x="21" y="123"/>
                </a:cubicBezTo>
                <a:cubicBezTo>
                  <a:pt x="21" y="124"/>
                  <a:pt x="22" y="124"/>
                  <a:pt x="23" y="125"/>
                </a:cubicBezTo>
                <a:cubicBezTo>
                  <a:pt x="23" y="125"/>
                  <a:pt x="25" y="125"/>
                  <a:pt x="26" y="125"/>
                </a:cubicBezTo>
                <a:cubicBezTo>
                  <a:pt x="28" y="125"/>
                  <a:pt x="30" y="125"/>
                  <a:pt x="30" y="124"/>
                </a:cubicBezTo>
                <a:cubicBezTo>
                  <a:pt x="30" y="123"/>
                  <a:pt x="29" y="123"/>
                  <a:pt x="29" y="122"/>
                </a:cubicBezTo>
                <a:cubicBezTo>
                  <a:pt x="29" y="121"/>
                  <a:pt x="29" y="121"/>
                  <a:pt x="29" y="120"/>
                </a:cubicBezTo>
                <a:cubicBezTo>
                  <a:pt x="29" y="119"/>
                  <a:pt x="28" y="119"/>
                  <a:pt x="28" y="118"/>
                </a:cubicBezTo>
                <a:cubicBezTo>
                  <a:pt x="29" y="117"/>
                  <a:pt x="29" y="117"/>
                  <a:pt x="29" y="116"/>
                </a:cubicBezTo>
                <a:cubicBezTo>
                  <a:pt x="29" y="115"/>
                  <a:pt x="29" y="114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109"/>
                  <a:pt x="28" y="109"/>
                  <a:pt x="28" y="108"/>
                </a:cubicBezTo>
                <a:cubicBezTo>
                  <a:pt x="28" y="105"/>
                  <a:pt x="30" y="100"/>
                  <a:pt x="28" y="98"/>
                </a:cubicBezTo>
                <a:cubicBezTo>
                  <a:pt x="26" y="97"/>
                  <a:pt x="28" y="96"/>
                  <a:pt x="28" y="94"/>
                </a:cubicBezTo>
                <a:cubicBezTo>
                  <a:pt x="29" y="93"/>
                  <a:pt x="29" y="92"/>
                  <a:pt x="29" y="90"/>
                </a:cubicBezTo>
                <a:cubicBezTo>
                  <a:pt x="30" y="89"/>
                  <a:pt x="30" y="88"/>
                  <a:pt x="30" y="86"/>
                </a:cubicBezTo>
                <a:cubicBezTo>
                  <a:pt x="30" y="86"/>
                  <a:pt x="31" y="84"/>
                  <a:pt x="31" y="83"/>
                </a:cubicBezTo>
                <a:cubicBezTo>
                  <a:pt x="32" y="84"/>
                  <a:pt x="32" y="85"/>
                  <a:pt x="33" y="86"/>
                </a:cubicBezTo>
                <a:cubicBezTo>
                  <a:pt x="33" y="88"/>
                  <a:pt x="34" y="89"/>
                  <a:pt x="34" y="90"/>
                </a:cubicBezTo>
                <a:cubicBezTo>
                  <a:pt x="35" y="91"/>
                  <a:pt x="35" y="92"/>
                  <a:pt x="36" y="94"/>
                </a:cubicBezTo>
                <a:cubicBezTo>
                  <a:pt x="36" y="95"/>
                  <a:pt x="37" y="96"/>
                  <a:pt x="37" y="97"/>
                </a:cubicBezTo>
                <a:cubicBezTo>
                  <a:pt x="38" y="99"/>
                  <a:pt x="37" y="101"/>
                  <a:pt x="38" y="104"/>
                </a:cubicBezTo>
                <a:cubicBezTo>
                  <a:pt x="38" y="105"/>
                  <a:pt x="38" y="106"/>
                  <a:pt x="39" y="107"/>
                </a:cubicBezTo>
                <a:cubicBezTo>
                  <a:pt x="39" y="108"/>
                  <a:pt x="38" y="110"/>
                  <a:pt x="39" y="111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9" y="113"/>
                  <a:pt x="40" y="114"/>
                  <a:pt x="40" y="115"/>
                </a:cubicBezTo>
                <a:cubicBezTo>
                  <a:pt x="40" y="117"/>
                  <a:pt x="38" y="121"/>
                  <a:pt x="40" y="122"/>
                </a:cubicBezTo>
                <a:cubicBezTo>
                  <a:pt x="42" y="122"/>
                  <a:pt x="44" y="122"/>
                  <a:pt x="45" y="123"/>
                </a:cubicBezTo>
                <a:cubicBezTo>
                  <a:pt x="47" y="123"/>
                  <a:pt x="47" y="123"/>
                  <a:pt x="48" y="124"/>
                </a:cubicBezTo>
                <a:cubicBezTo>
                  <a:pt x="50" y="124"/>
                  <a:pt x="51" y="124"/>
                  <a:pt x="52" y="124"/>
                </a:cubicBezTo>
                <a:cubicBezTo>
                  <a:pt x="52" y="124"/>
                  <a:pt x="53" y="124"/>
                  <a:pt x="53" y="124"/>
                </a:cubicBezTo>
                <a:cubicBezTo>
                  <a:pt x="54" y="124"/>
                  <a:pt x="55" y="124"/>
                  <a:pt x="56" y="124"/>
                </a:cubicBezTo>
                <a:cubicBezTo>
                  <a:pt x="56" y="124"/>
                  <a:pt x="58" y="124"/>
                  <a:pt x="58" y="123"/>
                </a:cubicBezTo>
                <a:cubicBezTo>
                  <a:pt x="58" y="123"/>
                  <a:pt x="58" y="122"/>
                  <a:pt x="58" y="122"/>
                </a:cubicBezTo>
                <a:cubicBezTo>
                  <a:pt x="58" y="121"/>
                  <a:pt x="58" y="121"/>
                  <a:pt x="58" y="121"/>
                </a:cubicBezTo>
                <a:cubicBezTo>
                  <a:pt x="57" y="120"/>
                  <a:pt x="57" y="120"/>
                  <a:pt x="56" y="120"/>
                </a:cubicBezTo>
                <a:cubicBezTo>
                  <a:pt x="55" y="120"/>
                  <a:pt x="54" y="120"/>
                  <a:pt x="53" y="119"/>
                </a:cubicBezTo>
                <a:cubicBezTo>
                  <a:pt x="53" y="119"/>
                  <a:pt x="53" y="119"/>
                  <a:pt x="52" y="118"/>
                </a:cubicBezTo>
                <a:cubicBezTo>
                  <a:pt x="52" y="118"/>
                  <a:pt x="52" y="118"/>
                  <a:pt x="52" y="117"/>
                </a:cubicBezTo>
                <a:cubicBezTo>
                  <a:pt x="51" y="116"/>
                  <a:pt x="52" y="115"/>
                  <a:pt x="51" y="114"/>
                </a:cubicBezTo>
                <a:cubicBezTo>
                  <a:pt x="50" y="114"/>
                  <a:pt x="50" y="113"/>
                  <a:pt x="50" y="112"/>
                </a:cubicBezTo>
                <a:cubicBezTo>
                  <a:pt x="50" y="112"/>
                  <a:pt x="51" y="112"/>
                  <a:pt x="51" y="111"/>
                </a:cubicBezTo>
                <a:cubicBezTo>
                  <a:pt x="51" y="110"/>
                  <a:pt x="50" y="109"/>
                  <a:pt x="50" y="108"/>
                </a:cubicBezTo>
                <a:cubicBezTo>
                  <a:pt x="49" y="107"/>
                  <a:pt x="49" y="105"/>
                  <a:pt x="49" y="104"/>
                </a:cubicBezTo>
                <a:cubicBezTo>
                  <a:pt x="49" y="101"/>
                  <a:pt x="49" y="98"/>
                  <a:pt x="49" y="96"/>
                </a:cubicBezTo>
                <a:cubicBezTo>
                  <a:pt x="49" y="93"/>
                  <a:pt x="49" y="90"/>
                  <a:pt x="48" y="88"/>
                </a:cubicBezTo>
                <a:cubicBezTo>
                  <a:pt x="47" y="83"/>
                  <a:pt x="47" y="78"/>
                  <a:pt x="46" y="73"/>
                </a:cubicBezTo>
                <a:cubicBezTo>
                  <a:pt x="45" y="72"/>
                  <a:pt x="45" y="72"/>
                  <a:pt x="45" y="71"/>
                </a:cubicBezTo>
                <a:cubicBezTo>
                  <a:pt x="45" y="70"/>
                  <a:pt x="45" y="69"/>
                  <a:pt x="45" y="67"/>
                </a:cubicBezTo>
                <a:cubicBezTo>
                  <a:pt x="44" y="66"/>
                  <a:pt x="43" y="64"/>
                  <a:pt x="43" y="62"/>
                </a:cubicBezTo>
                <a:cubicBezTo>
                  <a:pt x="43" y="61"/>
                  <a:pt x="44" y="61"/>
                  <a:pt x="44" y="61"/>
                </a:cubicBezTo>
                <a:cubicBezTo>
                  <a:pt x="44" y="61"/>
                  <a:pt x="45" y="62"/>
                  <a:pt x="45" y="62"/>
                </a:cubicBezTo>
                <a:cubicBezTo>
                  <a:pt x="46" y="63"/>
                  <a:pt x="46" y="64"/>
                  <a:pt x="46" y="65"/>
                </a:cubicBezTo>
                <a:cubicBezTo>
                  <a:pt x="47" y="67"/>
                  <a:pt x="47" y="67"/>
                  <a:pt x="47" y="67"/>
                </a:cubicBezTo>
                <a:cubicBezTo>
                  <a:pt x="46" y="67"/>
                  <a:pt x="46" y="67"/>
                  <a:pt x="47" y="68"/>
                </a:cubicBezTo>
                <a:cubicBezTo>
                  <a:pt x="47" y="68"/>
                  <a:pt x="47" y="69"/>
                  <a:pt x="47" y="69"/>
                </a:cubicBezTo>
                <a:cubicBezTo>
                  <a:pt x="47" y="70"/>
                  <a:pt x="48" y="70"/>
                  <a:pt x="48" y="70"/>
                </a:cubicBezTo>
                <a:cubicBezTo>
                  <a:pt x="49" y="70"/>
                  <a:pt x="49" y="71"/>
                  <a:pt x="50" y="71"/>
                </a:cubicBezTo>
                <a:cubicBezTo>
                  <a:pt x="50" y="72"/>
                  <a:pt x="51" y="72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2" y="72"/>
                  <a:pt x="52" y="72"/>
                  <a:pt x="52" y="72"/>
                </a:cubicBezTo>
                <a:cubicBezTo>
                  <a:pt x="52" y="72"/>
                  <a:pt x="52" y="72"/>
                  <a:pt x="53" y="72"/>
                </a:cubicBezTo>
                <a:cubicBezTo>
                  <a:pt x="53" y="73"/>
                  <a:pt x="54" y="73"/>
                  <a:pt x="55" y="74"/>
                </a:cubicBezTo>
                <a:cubicBezTo>
                  <a:pt x="56" y="75"/>
                  <a:pt x="53" y="75"/>
                  <a:pt x="54" y="76"/>
                </a:cubicBezTo>
                <a:cubicBezTo>
                  <a:pt x="55" y="76"/>
                  <a:pt x="56" y="77"/>
                  <a:pt x="57" y="77"/>
                </a:cubicBezTo>
                <a:cubicBezTo>
                  <a:pt x="56" y="78"/>
                  <a:pt x="56" y="78"/>
                  <a:pt x="56" y="78"/>
                </a:cubicBezTo>
                <a:cubicBezTo>
                  <a:pt x="57" y="78"/>
                  <a:pt x="57" y="78"/>
                  <a:pt x="57" y="78"/>
                </a:cubicBezTo>
                <a:cubicBezTo>
                  <a:pt x="58" y="79"/>
                  <a:pt x="57" y="79"/>
                  <a:pt x="57" y="79"/>
                </a:cubicBezTo>
                <a:cubicBezTo>
                  <a:pt x="58" y="80"/>
                  <a:pt x="58" y="80"/>
                  <a:pt x="59" y="80"/>
                </a:cubicBezTo>
                <a:cubicBezTo>
                  <a:pt x="59" y="80"/>
                  <a:pt x="59" y="80"/>
                  <a:pt x="60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0" y="80"/>
                  <a:pt x="61" y="80"/>
                  <a:pt x="61" y="81"/>
                </a:cubicBezTo>
                <a:cubicBezTo>
                  <a:pt x="61" y="81"/>
                  <a:pt x="62" y="81"/>
                  <a:pt x="62" y="81"/>
                </a:cubicBezTo>
                <a:cubicBezTo>
                  <a:pt x="62" y="81"/>
                  <a:pt x="63" y="81"/>
                  <a:pt x="63" y="81"/>
                </a:cubicBezTo>
                <a:cubicBezTo>
                  <a:pt x="64" y="80"/>
                  <a:pt x="64" y="79"/>
                  <a:pt x="64" y="78"/>
                </a:cubicBezTo>
                <a:cubicBezTo>
                  <a:pt x="63" y="78"/>
                  <a:pt x="63" y="80"/>
                  <a:pt x="62" y="80"/>
                </a:cubicBezTo>
                <a:cubicBezTo>
                  <a:pt x="62" y="80"/>
                  <a:pt x="62" y="80"/>
                  <a:pt x="61" y="80"/>
                </a:cubicBezTo>
                <a:cubicBezTo>
                  <a:pt x="61" y="79"/>
                  <a:pt x="61" y="79"/>
                  <a:pt x="61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2" y="76"/>
                  <a:pt x="59" y="75"/>
                  <a:pt x="58" y="74"/>
                </a:cubicBezTo>
                <a:cubicBezTo>
                  <a:pt x="57" y="73"/>
                  <a:pt x="55" y="72"/>
                  <a:pt x="54" y="71"/>
                </a:cubicBezTo>
                <a:cubicBezTo>
                  <a:pt x="53" y="70"/>
                  <a:pt x="53" y="70"/>
                  <a:pt x="53" y="69"/>
                </a:cubicBezTo>
                <a:cubicBezTo>
                  <a:pt x="53" y="68"/>
                  <a:pt x="52" y="66"/>
                  <a:pt x="51" y="65"/>
                </a:cubicBezTo>
                <a:cubicBezTo>
                  <a:pt x="50" y="64"/>
                  <a:pt x="49" y="62"/>
                  <a:pt x="49" y="61"/>
                </a:cubicBezTo>
                <a:cubicBezTo>
                  <a:pt x="49" y="60"/>
                  <a:pt x="50" y="60"/>
                  <a:pt x="50" y="60"/>
                </a:cubicBezTo>
                <a:cubicBezTo>
                  <a:pt x="50" y="59"/>
                  <a:pt x="50" y="59"/>
                  <a:pt x="50" y="59"/>
                </a:cubicBezTo>
                <a:cubicBezTo>
                  <a:pt x="51" y="58"/>
                  <a:pt x="50" y="58"/>
                  <a:pt x="50" y="58"/>
                </a:cubicBezTo>
                <a:cubicBezTo>
                  <a:pt x="50" y="57"/>
                  <a:pt x="49" y="57"/>
                  <a:pt x="49" y="56"/>
                </a:cubicBezTo>
                <a:cubicBezTo>
                  <a:pt x="49" y="56"/>
                  <a:pt x="49" y="55"/>
                  <a:pt x="49" y="55"/>
                </a:cubicBezTo>
                <a:cubicBezTo>
                  <a:pt x="49" y="54"/>
                  <a:pt x="49" y="55"/>
                  <a:pt x="49" y="54"/>
                </a:cubicBezTo>
                <a:cubicBezTo>
                  <a:pt x="48" y="52"/>
                  <a:pt x="48" y="50"/>
                  <a:pt x="47" y="48"/>
                </a:cubicBezTo>
                <a:cubicBezTo>
                  <a:pt x="46" y="44"/>
                  <a:pt x="46" y="40"/>
                  <a:pt x="45" y="36"/>
                </a:cubicBezTo>
                <a:cubicBezTo>
                  <a:pt x="45" y="34"/>
                  <a:pt x="45" y="32"/>
                  <a:pt x="44" y="30"/>
                </a:cubicBezTo>
                <a:cubicBezTo>
                  <a:pt x="44" y="28"/>
                  <a:pt x="44" y="27"/>
                  <a:pt x="42" y="25"/>
                </a:cubicBezTo>
                <a:cubicBezTo>
                  <a:pt x="41" y="24"/>
                  <a:pt x="40" y="24"/>
                  <a:pt x="38" y="23"/>
                </a:cubicBezTo>
                <a:cubicBezTo>
                  <a:pt x="36" y="22"/>
                  <a:pt x="38" y="22"/>
                  <a:pt x="39" y="21"/>
                </a:cubicBezTo>
                <a:cubicBezTo>
                  <a:pt x="38" y="20"/>
                  <a:pt x="37" y="19"/>
                  <a:pt x="36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3" y="17"/>
                  <a:pt x="34" y="16"/>
                  <a:pt x="34" y="15"/>
                </a:cubicBezTo>
                <a:cubicBezTo>
                  <a:pt x="35" y="15"/>
                  <a:pt x="34" y="14"/>
                  <a:pt x="35" y="14"/>
                </a:cubicBezTo>
                <a:cubicBezTo>
                  <a:pt x="35" y="13"/>
                  <a:pt x="35" y="13"/>
                  <a:pt x="36" y="12"/>
                </a:cubicBezTo>
                <a:cubicBezTo>
                  <a:pt x="36" y="11"/>
                  <a:pt x="36" y="10"/>
                  <a:pt x="36" y="9"/>
                </a:cubicBezTo>
                <a:cubicBezTo>
                  <a:pt x="36" y="9"/>
                  <a:pt x="39" y="10"/>
                  <a:pt x="40" y="10"/>
                </a:cubicBezTo>
                <a:cubicBezTo>
                  <a:pt x="41" y="10"/>
                  <a:pt x="41" y="9"/>
                  <a:pt x="41" y="9"/>
                </a:cubicBezTo>
                <a:cubicBezTo>
                  <a:pt x="40" y="8"/>
                  <a:pt x="37" y="8"/>
                  <a:pt x="37" y="6"/>
                </a:cubicBezTo>
                <a:cubicBezTo>
                  <a:pt x="36" y="6"/>
                  <a:pt x="36" y="5"/>
                  <a:pt x="36" y="4"/>
                </a:cubicBezTo>
                <a:cubicBezTo>
                  <a:pt x="36" y="3"/>
                  <a:pt x="36" y="2"/>
                  <a:pt x="36" y="1"/>
                </a:cubicBezTo>
                <a:cubicBezTo>
                  <a:pt x="35" y="1"/>
                  <a:pt x="35" y="1"/>
                  <a:pt x="34" y="0"/>
                </a:cubicBezTo>
                <a:cubicBezTo>
                  <a:pt x="33" y="0"/>
                  <a:pt x="32" y="0"/>
                  <a:pt x="31" y="0"/>
                </a:cubicBezTo>
                <a:cubicBezTo>
                  <a:pt x="31" y="0"/>
                  <a:pt x="30" y="0"/>
                  <a:pt x="30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93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7832" y="1370014"/>
            <a:ext cx="8494503" cy="3073399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Freeform 5"/>
          <p:cNvSpPr>
            <a:spLocks noEditPoints="1"/>
          </p:cNvSpPr>
          <p:nvPr userDrawn="1"/>
        </p:nvSpPr>
        <p:spPr bwMode="auto">
          <a:xfrm>
            <a:off x="8486785" y="3625851"/>
            <a:ext cx="458788" cy="882650"/>
          </a:xfrm>
          <a:custGeom>
            <a:avLst/>
            <a:gdLst>
              <a:gd name="T0" fmla="*/ 12 w 64"/>
              <a:gd name="T1" fmla="*/ 76 h 125"/>
              <a:gd name="T2" fmla="*/ 14 w 64"/>
              <a:gd name="T3" fmla="*/ 76 h 125"/>
              <a:gd name="T4" fmla="*/ 16 w 64"/>
              <a:gd name="T5" fmla="*/ 76 h 125"/>
              <a:gd name="T6" fmla="*/ 13 w 64"/>
              <a:gd name="T7" fmla="*/ 77 h 125"/>
              <a:gd name="T8" fmla="*/ 11 w 64"/>
              <a:gd name="T9" fmla="*/ 75 h 125"/>
              <a:gd name="T10" fmla="*/ 16 w 64"/>
              <a:gd name="T11" fmla="*/ 77 h 125"/>
              <a:gd name="T12" fmla="*/ 48 w 64"/>
              <a:gd name="T13" fmla="*/ 68 h 125"/>
              <a:gd name="T14" fmla="*/ 47 w 64"/>
              <a:gd name="T15" fmla="*/ 67 h 125"/>
              <a:gd name="T16" fmla="*/ 15 w 64"/>
              <a:gd name="T17" fmla="*/ 67 h 125"/>
              <a:gd name="T18" fmla="*/ 16 w 64"/>
              <a:gd name="T19" fmla="*/ 67 h 125"/>
              <a:gd name="T20" fmla="*/ 27 w 64"/>
              <a:gd name="T21" fmla="*/ 0 h 125"/>
              <a:gd name="T22" fmla="*/ 23 w 64"/>
              <a:gd name="T23" fmla="*/ 7 h 125"/>
              <a:gd name="T24" fmla="*/ 25 w 64"/>
              <a:gd name="T25" fmla="*/ 15 h 125"/>
              <a:gd name="T26" fmla="*/ 19 w 64"/>
              <a:gd name="T27" fmla="*/ 22 h 125"/>
              <a:gd name="T28" fmla="*/ 11 w 64"/>
              <a:gd name="T29" fmla="*/ 33 h 125"/>
              <a:gd name="T30" fmla="*/ 8 w 64"/>
              <a:gd name="T31" fmla="*/ 53 h 125"/>
              <a:gd name="T32" fmla="*/ 9 w 64"/>
              <a:gd name="T33" fmla="*/ 64 h 125"/>
              <a:gd name="T34" fmla="*/ 11 w 64"/>
              <a:gd name="T35" fmla="*/ 67 h 125"/>
              <a:gd name="T36" fmla="*/ 10 w 64"/>
              <a:gd name="T37" fmla="*/ 76 h 125"/>
              <a:gd name="T38" fmla="*/ 6 w 64"/>
              <a:gd name="T39" fmla="*/ 76 h 125"/>
              <a:gd name="T40" fmla="*/ 1 w 64"/>
              <a:gd name="T41" fmla="*/ 84 h 125"/>
              <a:gd name="T42" fmla="*/ 12 w 64"/>
              <a:gd name="T43" fmla="*/ 91 h 125"/>
              <a:gd name="T44" fmla="*/ 16 w 64"/>
              <a:gd name="T45" fmla="*/ 98 h 125"/>
              <a:gd name="T46" fmla="*/ 20 w 64"/>
              <a:gd name="T47" fmla="*/ 109 h 125"/>
              <a:gd name="T48" fmla="*/ 21 w 64"/>
              <a:gd name="T49" fmla="*/ 117 h 125"/>
              <a:gd name="T50" fmla="*/ 21 w 64"/>
              <a:gd name="T51" fmla="*/ 123 h 125"/>
              <a:gd name="T52" fmla="*/ 30 w 64"/>
              <a:gd name="T53" fmla="*/ 124 h 125"/>
              <a:gd name="T54" fmla="*/ 28 w 64"/>
              <a:gd name="T55" fmla="*/ 118 h 125"/>
              <a:gd name="T56" fmla="*/ 29 w 64"/>
              <a:gd name="T57" fmla="*/ 111 h 125"/>
              <a:gd name="T58" fmla="*/ 28 w 64"/>
              <a:gd name="T59" fmla="*/ 94 h 125"/>
              <a:gd name="T60" fmla="*/ 31 w 64"/>
              <a:gd name="T61" fmla="*/ 83 h 125"/>
              <a:gd name="T62" fmla="*/ 36 w 64"/>
              <a:gd name="T63" fmla="*/ 94 h 125"/>
              <a:gd name="T64" fmla="*/ 39 w 64"/>
              <a:gd name="T65" fmla="*/ 107 h 125"/>
              <a:gd name="T66" fmla="*/ 40 w 64"/>
              <a:gd name="T67" fmla="*/ 115 h 125"/>
              <a:gd name="T68" fmla="*/ 48 w 64"/>
              <a:gd name="T69" fmla="*/ 124 h 125"/>
              <a:gd name="T70" fmla="*/ 56 w 64"/>
              <a:gd name="T71" fmla="*/ 124 h 125"/>
              <a:gd name="T72" fmla="*/ 58 w 64"/>
              <a:gd name="T73" fmla="*/ 121 h 125"/>
              <a:gd name="T74" fmla="*/ 52 w 64"/>
              <a:gd name="T75" fmla="*/ 118 h 125"/>
              <a:gd name="T76" fmla="*/ 50 w 64"/>
              <a:gd name="T77" fmla="*/ 112 h 125"/>
              <a:gd name="T78" fmla="*/ 49 w 64"/>
              <a:gd name="T79" fmla="*/ 104 h 125"/>
              <a:gd name="T80" fmla="*/ 46 w 64"/>
              <a:gd name="T81" fmla="*/ 73 h 125"/>
              <a:gd name="T82" fmla="*/ 43 w 64"/>
              <a:gd name="T83" fmla="*/ 62 h 125"/>
              <a:gd name="T84" fmla="*/ 46 w 64"/>
              <a:gd name="T85" fmla="*/ 65 h 125"/>
              <a:gd name="T86" fmla="*/ 47 w 64"/>
              <a:gd name="T87" fmla="*/ 69 h 125"/>
              <a:gd name="T88" fmla="*/ 51 w 64"/>
              <a:gd name="T89" fmla="*/ 72 h 125"/>
              <a:gd name="T90" fmla="*/ 53 w 64"/>
              <a:gd name="T91" fmla="*/ 72 h 125"/>
              <a:gd name="T92" fmla="*/ 57 w 64"/>
              <a:gd name="T93" fmla="*/ 77 h 125"/>
              <a:gd name="T94" fmla="*/ 57 w 64"/>
              <a:gd name="T95" fmla="*/ 79 h 125"/>
              <a:gd name="T96" fmla="*/ 60 w 64"/>
              <a:gd name="T97" fmla="*/ 80 h 125"/>
              <a:gd name="T98" fmla="*/ 63 w 64"/>
              <a:gd name="T99" fmla="*/ 81 h 125"/>
              <a:gd name="T100" fmla="*/ 61 w 64"/>
              <a:gd name="T101" fmla="*/ 80 h 125"/>
              <a:gd name="T102" fmla="*/ 58 w 64"/>
              <a:gd name="T103" fmla="*/ 74 h 125"/>
              <a:gd name="T104" fmla="*/ 51 w 64"/>
              <a:gd name="T105" fmla="*/ 65 h 125"/>
              <a:gd name="T106" fmla="*/ 50 w 64"/>
              <a:gd name="T107" fmla="*/ 59 h 125"/>
              <a:gd name="T108" fmla="*/ 49 w 64"/>
              <a:gd name="T109" fmla="*/ 55 h 125"/>
              <a:gd name="T110" fmla="*/ 45 w 64"/>
              <a:gd name="T111" fmla="*/ 36 h 125"/>
              <a:gd name="T112" fmla="*/ 38 w 64"/>
              <a:gd name="T113" fmla="*/ 23 h 125"/>
              <a:gd name="T114" fmla="*/ 34 w 64"/>
              <a:gd name="T115" fmla="*/ 17 h 125"/>
              <a:gd name="T116" fmla="*/ 36 w 64"/>
              <a:gd name="T117" fmla="*/ 12 h 125"/>
              <a:gd name="T118" fmla="*/ 41 w 64"/>
              <a:gd name="T119" fmla="*/ 9 h 125"/>
              <a:gd name="T120" fmla="*/ 36 w 64"/>
              <a:gd name="T121" fmla="*/ 1 h 125"/>
              <a:gd name="T122" fmla="*/ 30 w 64"/>
              <a:gd name="T12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4" h="125">
                <a:moveTo>
                  <a:pt x="15" y="77"/>
                </a:moveTo>
                <a:cubicBezTo>
                  <a:pt x="15" y="77"/>
                  <a:pt x="15" y="77"/>
                  <a:pt x="14" y="77"/>
                </a:cubicBezTo>
                <a:cubicBezTo>
                  <a:pt x="13" y="77"/>
                  <a:pt x="13" y="77"/>
                  <a:pt x="12" y="76"/>
                </a:cubicBezTo>
                <a:cubicBezTo>
                  <a:pt x="13" y="76"/>
                  <a:pt x="13" y="76"/>
                  <a:pt x="13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4" y="76"/>
                  <a:pt x="14" y="76"/>
                </a:cubicBezTo>
                <a:cubicBezTo>
                  <a:pt x="14" y="76"/>
                  <a:pt x="15" y="76"/>
                  <a:pt x="15" y="76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6"/>
                  <a:pt x="15" y="76"/>
                  <a:pt x="16" y="76"/>
                </a:cubicBezTo>
                <a:cubicBezTo>
                  <a:pt x="16" y="76"/>
                  <a:pt x="16" y="76"/>
                  <a:pt x="16" y="76"/>
                </a:cubicBezTo>
                <a:cubicBezTo>
                  <a:pt x="16" y="77"/>
                  <a:pt x="16" y="77"/>
                  <a:pt x="15" y="77"/>
                </a:cubicBezTo>
                <a:moveTo>
                  <a:pt x="13" y="77"/>
                </a:moveTo>
                <a:cubicBezTo>
                  <a:pt x="11" y="77"/>
                  <a:pt x="11" y="77"/>
                  <a:pt x="11" y="77"/>
                </a:cubicBezTo>
                <a:cubicBezTo>
                  <a:pt x="11" y="76"/>
                  <a:pt x="11" y="75"/>
                  <a:pt x="11" y="75"/>
                </a:cubicBezTo>
                <a:cubicBezTo>
                  <a:pt x="11" y="75"/>
                  <a:pt x="11" y="75"/>
                  <a:pt x="11" y="75"/>
                </a:cubicBezTo>
                <a:cubicBezTo>
                  <a:pt x="12" y="75"/>
                  <a:pt x="12" y="76"/>
                  <a:pt x="13" y="77"/>
                </a:cubicBezTo>
                <a:moveTo>
                  <a:pt x="18" y="77"/>
                </a:moveTo>
                <a:cubicBezTo>
                  <a:pt x="16" y="77"/>
                  <a:pt x="16" y="77"/>
                  <a:pt x="16" y="77"/>
                </a:cubicBezTo>
                <a:cubicBezTo>
                  <a:pt x="16" y="77"/>
                  <a:pt x="16" y="75"/>
                  <a:pt x="17" y="75"/>
                </a:cubicBezTo>
                <a:cubicBezTo>
                  <a:pt x="17" y="75"/>
                  <a:pt x="18" y="77"/>
                  <a:pt x="18" y="77"/>
                </a:cubicBezTo>
                <a:moveTo>
                  <a:pt x="48" y="68"/>
                </a:moveTo>
                <a:cubicBezTo>
                  <a:pt x="48" y="68"/>
                  <a:pt x="48" y="68"/>
                  <a:pt x="48" y="68"/>
                </a:cubicBezTo>
                <a:cubicBezTo>
                  <a:pt x="47" y="68"/>
                  <a:pt x="47" y="67"/>
                  <a:pt x="47" y="67"/>
                </a:cubicBezTo>
                <a:cubicBezTo>
                  <a:pt x="47" y="67"/>
                  <a:pt x="47" y="67"/>
                  <a:pt x="47" y="67"/>
                </a:cubicBezTo>
                <a:cubicBezTo>
                  <a:pt x="48" y="67"/>
                  <a:pt x="48" y="68"/>
                  <a:pt x="48" y="68"/>
                </a:cubicBezTo>
                <a:moveTo>
                  <a:pt x="16" y="68"/>
                </a:moveTo>
                <a:cubicBezTo>
                  <a:pt x="16" y="68"/>
                  <a:pt x="15" y="68"/>
                  <a:pt x="15" y="67"/>
                </a:cubicBezTo>
                <a:cubicBezTo>
                  <a:pt x="15" y="67"/>
                  <a:pt x="15" y="66"/>
                  <a:pt x="15" y="66"/>
                </a:cubicBezTo>
                <a:cubicBezTo>
                  <a:pt x="15" y="65"/>
                  <a:pt x="15" y="65"/>
                  <a:pt x="16" y="64"/>
                </a:cubicBezTo>
                <a:cubicBezTo>
                  <a:pt x="17" y="65"/>
                  <a:pt x="16" y="67"/>
                  <a:pt x="16" y="67"/>
                </a:cubicBezTo>
                <a:cubicBezTo>
                  <a:pt x="16" y="67"/>
                  <a:pt x="16" y="68"/>
                  <a:pt x="16" y="68"/>
                </a:cubicBezTo>
                <a:moveTo>
                  <a:pt x="30" y="0"/>
                </a:moveTo>
                <a:cubicBezTo>
                  <a:pt x="29" y="0"/>
                  <a:pt x="28" y="0"/>
                  <a:pt x="27" y="0"/>
                </a:cubicBezTo>
                <a:cubicBezTo>
                  <a:pt x="26" y="0"/>
                  <a:pt x="25" y="2"/>
                  <a:pt x="24" y="3"/>
                </a:cubicBezTo>
                <a:cubicBezTo>
                  <a:pt x="24" y="4"/>
                  <a:pt x="24" y="5"/>
                  <a:pt x="24" y="5"/>
                </a:cubicBezTo>
                <a:cubicBezTo>
                  <a:pt x="23" y="6"/>
                  <a:pt x="23" y="6"/>
                  <a:pt x="23" y="7"/>
                </a:cubicBezTo>
                <a:cubicBezTo>
                  <a:pt x="24" y="7"/>
                  <a:pt x="24" y="9"/>
                  <a:pt x="24" y="10"/>
                </a:cubicBezTo>
                <a:cubicBezTo>
                  <a:pt x="23" y="11"/>
                  <a:pt x="24" y="12"/>
                  <a:pt x="25" y="13"/>
                </a:cubicBezTo>
                <a:cubicBezTo>
                  <a:pt x="25" y="14"/>
                  <a:pt x="25" y="14"/>
                  <a:pt x="25" y="15"/>
                </a:cubicBezTo>
                <a:cubicBezTo>
                  <a:pt x="25" y="16"/>
                  <a:pt x="26" y="16"/>
                  <a:pt x="25" y="17"/>
                </a:cubicBezTo>
                <a:cubicBezTo>
                  <a:pt x="23" y="17"/>
                  <a:pt x="23" y="18"/>
                  <a:pt x="23" y="20"/>
                </a:cubicBezTo>
                <a:cubicBezTo>
                  <a:pt x="23" y="21"/>
                  <a:pt x="20" y="21"/>
                  <a:pt x="19" y="22"/>
                </a:cubicBezTo>
                <a:cubicBezTo>
                  <a:pt x="17" y="23"/>
                  <a:pt x="15" y="23"/>
                  <a:pt x="14" y="25"/>
                </a:cubicBezTo>
                <a:cubicBezTo>
                  <a:pt x="13" y="26"/>
                  <a:pt x="12" y="27"/>
                  <a:pt x="12" y="29"/>
                </a:cubicBezTo>
                <a:cubicBezTo>
                  <a:pt x="11" y="30"/>
                  <a:pt x="11" y="32"/>
                  <a:pt x="11" y="33"/>
                </a:cubicBezTo>
                <a:cubicBezTo>
                  <a:pt x="11" y="35"/>
                  <a:pt x="10" y="37"/>
                  <a:pt x="10" y="40"/>
                </a:cubicBezTo>
                <a:cubicBezTo>
                  <a:pt x="10" y="42"/>
                  <a:pt x="9" y="43"/>
                  <a:pt x="9" y="45"/>
                </a:cubicBezTo>
                <a:cubicBezTo>
                  <a:pt x="8" y="48"/>
                  <a:pt x="8" y="50"/>
                  <a:pt x="8" y="53"/>
                </a:cubicBezTo>
                <a:cubicBezTo>
                  <a:pt x="8" y="55"/>
                  <a:pt x="8" y="57"/>
                  <a:pt x="8" y="59"/>
                </a:cubicBezTo>
                <a:cubicBezTo>
                  <a:pt x="8" y="60"/>
                  <a:pt x="7" y="61"/>
                  <a:pt x="7" y="63"/>
                </a:cubicBezTo>
                <a:cubicBezTo>
                  <a:pt x="8" y="63"/>
                  <a:pt x="8" y="63"/>
                  <a:pt x="9" y="64"/>
                </a:cubicBezTo>
                <a:cubicBezTo>
                  <a:pt x="10" y="64"/>
                  <a:pt x="11" y="64"/>
                  <a:pt x="11" y="64"/>
                </a:cubicBezTo>
                <a:cubicBezTo>
                  <a:pt x="11" y="65"/>
                  <a:pt x="11" y="65"/>
                  <a:pt x="11" y="66"/>
                </a:cubicBezTo>
                <a:cubicBezTo>
                  <a:pt x="11" y="66"/>
                  <a:pt x="11" y="67"/>
                  <a:pt x="11" y="67"/>
                </a:cubicBezTo>
                <a:cubicBezTo>
                  <a:pt x="11" y="69"/>
                  <a:pt x="10" y="70"/>
                  <a:pt x="10" y="72"/>
                </a:cubicBezTo>
                <a:cubicBezTo>
                  <a:pt x="10" y="73"/>
                  <a:pt x="11" y="74"/>
                  <a:pt x="11" y="75"/>
                </a:cubicBezTo>
                <a:cubicBezTo>
                  <a:pt x="11" y="75"/>
                  <a:pt x="11" y="76"/>
                  <a:pt x="10" y="76"/>
                </a:cubicBezTo>
                <a:cubicBezTo>
                  <a:pt x="10" y="76"/>
                  <a:pt x="10" y="76"/>
                  <a:pt x="10" y="76"/>
                </a:cubicBezTo>
                <a:cubicBezTo>
                  <a:pt x="9" y="76"/>
                  <a:pt x="7" y="76"/>
                  <a:pt x="6" y="76"/>
                </a:cubicBezTo>
                <a:cubicBezTo>
                  <a:pt x="6" y="76"/>
                  <a:pt x="6" y="76"/>
                  <a:pt x="6" y="76"/>
                </a:cubicBezTo>
                <a:cubicBezTo>
                  <a:pt x="4" y="76"/>
                  <a:pt x="3" y="78"/>
                  <a:pt x="2" y="79"/>
                </a:cubicBezTo>
                <a:cubicBezTo>
                  <a:pt x="2" y="80"/>
                  <a:pt x="1" y="81"/>
                  <a:pt x="0" y="82"/>
                </a:cubicBezTo>
                <a:cubicBezTo>
                  <a:pt x="0" y="82"/>
                  <a:pt x="1" y="83"/>
                  <a:pt x="1" y="84"/>
                </a:cubicBezTo>
                <a:cubicBezTo>
                  <a:pt x="1" y="85"/>
                  <a:pt x="1" y="87"/>
                  <a:pt x="1" y="88"/>
                </a:cubicBezTo>
                <a:cubicBezTo>
                  <a:pt x="1" y="89"/>
                  <a:pt x="1" y="89"/>
                  <a:pt x="2" y="89"/>
                </a:cubicBezTo>
                <a:cubicBezTo>
                  <a:pt x="5" y="90"/>
                  <a:pt x="8" y="91"/>
                  <a:pt x="12" y="91"/>
                </a:cubicBezTo>
                <a:cubicBezTo>
                  <a:pt x="13" y="91"/>
                  <a:pt x="15" y="92"/>
                  <a:pt x="17" y="92"/>
                </a:cubicBezTo>
                <a:cubicBezTo>
                  <a:pt x="18" y="92"/>
                  <a:pt x="17" y="93"/>
                  <a:pt x="17" y="94"/>
                </a:cubicBezTo>
                <a:cubicBezTo>
                  <a:pt x="16" y="95"/>
                  <a:pt x="17" y="97"/>
                  <a:pt x="16" y="98"/>
                </a:cubicBezTo>
                <a:cubicBezTo>
                  <a:pt x="16" y="100"/>
                  <a:pt x="16" y="103"/>
                  <a:pt x="17" y="104"/>
                </a:cubicBezTo>
                <a:cubicBezTo>
                  <a:pt x="18" y="105"/>
                  <a:pt x="18" y="106"/>
                  <a:pt x="19" y="107"/>
                </a:cubicBezTo>
                <a:cubicBezTo>
                  <a:pt x="19" y="108"/>
                  <a:pt x="20" y="108"/>
                  <a:pt x="20" y="109"/>
                </a:cubicBezTo>
                <a:cubicBezTo>
                  <a:pt x="20" y="110"/>
                  <a:pt x="20" y="110"/>
                  <a:pt x="20" y="110"/>
                </a:cubicBezTo>
                <a:cubicBezTo>
                  <a:pt x="19" y="111"/>
                  <a:pt x="19" y="111"/>
                  <a:pt x="20" y="112"/>
                </a:cubicBezTo>
                <a:cubicBezTo>
                  <a:pt x="20" y="113"/>
                  <a:pt x="20" y="116"/>
                  <a:pt x="21" y="117"/>
                </a:cubicBezTo>
                <a:cubicBezTo>
                  <a:pt x="21" y="118"/>
                  <a:pt x="21" y="118"/>
                  <a:pt x="22" y="119"/>
                </a:cubicBezTo>
                <a:cubicBezTo>
                  <a:pt x="22" y="119"/>
                  <a:pt x="22" y="120"/>
                  <a:pt x="22" y="121"/>
                </a:cubicBezTo>
                <a:cubicBezTo>
                  <a:pt x="21" y="121"/>
                  <a:pt x="22" y="122"/>
                  <a:pt x="21" y="123"/>
                </a:cubicBezTo>
                <a:cubicBezTo>
                  <a:pt x="21" y="124"/>
                  <a:pt x="22" y="124"/>
                  <a:pt x="23" y="125"/>
                </a:cubicBezTo>
                <a:cubicBezTo>
                  <a:pt x="23" y="125"/>
                  <a:pt x="25" y="125"/>
                  <a:pt x="26" y="125"/>
                </a:cubicBezTo>
                <a:cubicBezTo>
                  <a:pt x="28" y="125"/>
                  <a:pt x="30" y="125"/>
                  <a:pt x="30" y="124"/>
                </a:cubicBezTo>
                <a:cubicBezTo>
                  <a:pt x="30" y="123"/>
                  <a:pt x="29" y="123"/>
                  <a:pt x="29" y="122"/>
                </a:cubicBezTo>
                <a:cubicBezTo>
                  <a:pt x="29" y="121"/>
                  <a:pt x="29" y="121"/>
                  <a:pt x="29" y="120"/>
                </a:cubicBezTo>
                <a:cubicBezTo>
                  <a:pt x="29" y="119"/>
                  <a:pt x="28" y="119"/>
                  <a:pt x="28" y="118"/>
                </a:cubicBezTo>
                <a:cubicBezTo>
                  <a:pt x="29" y="117"/>
                  <a:pt x="29" y="117"/>
                  <a:pt x="29" y="116"/>
                </a:cubicBezTo>
                <a:cubicBezTo>
                  <a:pt x="29" y="115"/>
                  <a:pt x="29" y="114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109"/>
                  <a:pt x="28" y="109"/>
                  <a:pt x="28" y="108"/>
                </a:cubicBezTo>
                <a:cubicBezTo>
                  <a:pt x="28" y="105"/>
                  <a:pt x="30" y="100"/>
                  <a:pt x="28" y="98"/>
                </a:cubicBezTo>
                <a:cubicBezTo>
                  <a:pt x="26" y="97"/>
                  <a:pt x="28" y="96"/>
                  <a:pt x="28" y="94"/>
                </a:cubicBezTo>
                <a:cubicBezTo>
                  <a:pt x="29" y="93"/>
                  <a:pt x="29" y="92"/>
                  <a:pt x="29" y="90"/>
                </a:cubicBezTo>
                <a:cubicBezTo>
                  <a:pt x="30" y="89"/>
                  <a:pt x="30" y="88"/>
                  <a:pt x="30" y="86"/>
                </a:cubicBezTo>
                <a:cubicBezTo>
                  <a:pt x="30" y="86"/>
                  <a:pt x="31" y="84"/>
                  <a:pt x="31" y="83"/>
                </a:cubicBezTo>
                <a:cubicBezTo>
                  <a:pt x="32" y="84"/>
                  <a:pt x="32" y="85"/>
                  <a:pt x="33" y="86"/>
                </a:cubicBezTo>
                <a:cubicBezTo>
                  <a:pt x="33" y="88"/>
                  <a:pt x="34" y="89"/>
                  <a:pt x="34" y="90"/>
                </a:cubicBezTo>
                <a:cubicBezTo>
                  <a:pt x="35" y="91"/>
                  <a:pt x="35" y="92"/>
                  <a:pt x="36" y="94"/>
                </a:cubicBezTo>
                <a:cubicBezTo>
                  <a:pt x="36" y="95"/>
                  <a:pt x="37" y="96"/>
                  <a:pt x="37" y="97"/>
                </a:cubicBezTo>
                <a:cubicBezTo>
                  <a:pt x="38" y="99"/>
                  <a:pt x="37" y="101"/>
                  <a:pt x="38" y="104"/>
                </a:cubicBezTo>
                <a:cubicBezTo>
                  <a:pt x="38" y="105"/>
                  <a:pt x="38" y="106"/>
                  <a:pt x="39" y="107"/>
                </a:cubicBezTo>
                <a:cubicBezTo>
                  <a:pt x="39" y="108"/>
                  <a:pt x="38" y="110"/>
                  <a:pt x="39" y="111"/>
                </a:cubicBezTo>
                <a:cubicBezTo>
                  <a:pt x="40" y="112"/>
                  <a:pt x="40" y="112"/>
                  <a:pt x="40" y="112"/>
                </a:cubicBezTo>
                <a:cubicBezTo>
                  <a:pt x="39" y="113"/>
                  <a:pt x="40" y="114"/>
                  <a:pt x="40" y="115"/>
                </a:cubicBezTo>
                <a:cubicBezTo>
                  <a:pt x="40" y="117"/>
                  <a:pt x="38" y="121"/>
                  <a:pt x="40" y="122"/>
                </a:cubicBezTo>
                <a:cubicBezTo>
                  <a:pt x="42" y="122"/>
                  <a:pt x="44" y="122"/>
                  <a:pt x="45" y="123"/>
                </a:cubicBezTo>
                <a:cubicBezTo>
                  <a:pt x="47" y="123"/>
                  <a:pt x="47" y="123"/>
                  <a:pt x="48" y="124"/>
                </a:cubicBezTo>
                <a:cubicBezTo>
                  <a:pt x="50" y="124"/>
                  <a:pt x="51" y="124"/>
                  <a:pt x="52" y="124"/>
                </a:cubicBezTo>
                <a:cubicBezTo>
                  <a:pt x="52" y="124"/>
                  <a:pt x="53" y="124"/>
                  <a:pt x="53" y="124"/>
                </a:cubicBezTo>
                <a:cubicBezTo>
                  <a:pt x="54" y="124"/>
                  <a:pt x="55" y="124"/>
                  <a:pt x="56" y="124"/>
                </a:cubicBezTo>
                <a:cubicBezTo>
                  <a:pt x="56" y="124"/>
                  <a:pt x="58" y="124"/>
                  <a:pt x="58" y="123"/>
                </a:cubicBezTo>
                <a:cubicBezTo>
                  <a:pt x="58" y="123"/>
                  <a:pt x="58" y="122"/>
                  <a:pt x="58" y="122"/>
                </a:cubicBezTo>
                <a:cubicBezTo>
                  <a:pt x="58" y="121"/>
                  <a:pt x="58" y="121"/>
                  <a:pt x="58" y="121"/>
                </a:cubicBezTo>
                <a:cubicBezTo>
                  <a:pt x="57" y="120"/>
                  <a:pt x="57" y="120"/>
                  <a:pt x="56" y="120"/>
                </a:cubicBezTo>
                <a:cubicBezTo>
                  <a:pt x="55" y="120"/>
                  <a:pt x="54" y="120"/>
                  <a:pt x="53" y="119"/>
                </a:cubicBezTo>
                <a:cubicBezTo>
                  <a:pt x="53" y="119"/>
                  <a:pt x="53" y="119"/>
                  <a:pt x="52" y="118"/>
                </a:cubicBezTo>
                <a:cubicBezTo>
                  <a:pt x="52" y="118"/>
                  <a:pt x="52" y="118"/>
                  <a:pt x="52" y="117"/>
                </a:cubicBezTo>
                <a:cubicBezTo>
                  <a:pt x="51" y="116"/>
                  <a:pt x="52" y="115"/>
                  <a:pt x="51" y="114"/>
                </a:cubicBezTo>
                <a:cubicBezTo>
                  <a:pt x="50" y="114"/>
                  <a:pt x="50" y="113"/>
                  <a:pt x="50" y="112"/>
                </a:cubicBezTo>
                <a:cubicBezTo>
                  <a:pt x="50" y="112"/>
                  <a:pt x="51" y="112"/>
                  <a:pt x="51" y="111"/>
                </a:cubicBezTo>
                <a:cubicBezTo>
                  <a:pt x="51" y="110"/>
                  <a:pt x="50" y="109"/>
                  <a:pt x="50" y="108"/>
                </a:cubicBezTo>
                <a:cubicBezTo>
                  <a:pt x="49" y="107"/>
                  <a:pt x="49" y="105"/>
                  <a:pt x="49" y="104"/>
                </a:cubicBezTo>
                <a:cubicBezTo>
                  <a:pt x="49" y="101"/>
                  <a:pt x="49" y="98"/>
                  <a:pt x="49" y="96"/>
                </a:cubicBezTo>
                <a:cubicBezTo>
                  <a:pt x="49" y="93"/>
                  <a:pt x="49" y="90"/>
                  <a:pt x="48" y="88"/>
                </a:cubicBezTo>
                <a:cubicBezTo>
                  <a:pt x="47" y="83"/>
                  <a:pt x="47" y="78"/>
                  <a:pt x="46" y="73"/>
                </a:cubicBezTo>
                <a:cubicBezTo>
                  <a:pt x="45" y="72"/>
                  <a:pt x="45" y="72"/>
                  <a:pt x="45" y="71"/>
                </a:cubicBezTo>
                <a:cubicBezTo>
                  <a:pt x="45" y="70"/>
                  <a:pt x="45" y="69"/>
                  <a:pt x="45" y="67"/>
                </a:cubicBezTo>
                <a:cubicBezTo>
                  <a:pt x="44" y="66"/>
                  <a:pt x="43" y="64"/>
                  <a:pt x="43" y="62"/>
                </a:cubicBezTo>
                <a:cubicBezTo>
                  <a:pt x="43" y="61"/>
                  <a:pt x="44" y="61"/>
                  <a:pt x="44" y="61"/>
                </a:cubicBezTo>
                <a:cubicBezTo>
                  <a:pt x="44" y="61"/>
                  <a:pt x="45" y="62"/>
                  <a:pt x="45" y="62"/>
                </a:cubicBezTo>
                <a:cubicBezTo>
                  <a:pt x="46" y="63"/>
                  <a:pt x="46" y="64"/>
                  <a:pt x="46" y="65"/>
                </a:cubicBezTo>
                <a:cubicBezTo>
                  <a:pt x="47" y="67"/>
                  <a:pt x="47" y="67"/>
                  <a:pt x="47" y="67"/>
                </a:cubicBezTo>
                <a:cubicBezTo>
                  <a:pt x="46" y="67"/>
                  <a:pt x="46" y="67"/>
                  <a:pt x="47" y="68"/>
                </a:cubicBezTo>
                <a:cubicBezTo>
                  <a:pt x="47" y="68"/>
                  <a:pt x="47" y="69"/>
                  <a:pt x="47" y="69"/>
                </a:cubicBezTo>
                <a:cubicBezTo>
                  <a:pt x="47" y="70"/>
                  <a:pt x="48" y="70"/>
                  <a:pt x="48" y="70"/>
                </a:cubicBezTo>
                <a:cubicBezTo>
                  <a:pt x="49" y="70"/>
                  <a:pt x="49" y="71"/>
                  <a:pt x="50" y="71"/>
                </a:cubicBezTo>
                <a:cubicBezTo>
                  <a:pt x="50" y="72"/>
                  <a:pt x="51" y="72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2" y="72"/>
                  <a:pt x="52" y="72"/>
                  <a:pt x="52" y="72"/>
                </a:cubicBezTo>
                <a:cubicBezTo>
                  <a:pt x="52" y="72"/>
                  <a:pt x="52" y="72"/>
                  <a:pt x="53" y="72"/>
                </a:cubicBezTo>
                <a:cubicBezTo>
                  <a:pt x="53" y="73"/>
                  <a:pt x="54" y="73"/>
                  <a:pt x="55" y="74"/>
                </a:cubicBezTo>
                <a:cubicBezTo>
                  <a:pt x="56" y="75"/>
                  <a:pt x="53" y="75"/>
                  <a:pt x="54" y="76"/>
                </a:cubicBezTo>
                <a:cubicBezTo>
                  <a:pt x="55" y="76"/>
                  <a:pt x="56" y="77"/>
                  <a:pt x="57" y="77"/>
                </a:cubicBezTo>
                <a:cubicBezTo>
                  <a:pt x="56" y="78"/>
                  <a:pt x="56" y="78"/>
                  <a:pt x="56" y="78"/>
                </a:cubicBezTo>
                <a:cubicBezTo>
                  <a:pt x="57" y="78"/>
                  <a:pt x="57" y="78"/>
                  <a:pt x="57" y="78"/>
                </a:cubicBezTo>
                <a:cubicBezTo>
                  <a:pt x="58" y="79"/>
                  <a:pt x="57" y="79"/>
                  <a:pt x="57" y="79"/>
                </a:cubicBezTo>
                <a:cubicBezTo>
                  <a:pt x="58" y="80"/>
                  <a:pt x="58" y="80"/>
                  <a:pt x="59" y="80"/>
                </a:cubicBezTo>
                <a:cubicBezTo>
                  <a:pt x="59" y="80"/>
                  <a:pt x="59" y="80"/>
                  <a:pt x="60" y="80"/>
                </a:cubicBezTo>
                <a:cubicBezTo>
                  <a:pt x="60" y="80"/>
                  <a:pt x="60" y="80"/>
                  <a:pt x="60" y="80"/>
                </a:cubicBezTo>
                <a:cubicBezTo>
                  <a:pt x="60" y="80"/>
                  <a:pt x="61" y="80"/>
                  <a:pt x="61" y="81"/>
                </a:cubicBezTo>
                <a:cubicBezTo>
                  <a:pt x="61" y="81"/>
                  <a:pt x="62" y="81"/>
                  <a:pt x="62" y="81"/>
                </a:cubicBezTo>
                <a:cubicBezTo>
                  <a:pt x="62" y="81"/>
                  <a:pt x="63" y="81"/>
                  <a:pt x="63" y="81"/>
                </a:cubicBezTo>
                <a:cubicBezTo>
                  <a:pt x="64" y="80"/>
                  <a:pt x="64" y="79"/>
                  <a:pt x="64" y="78"/>
                </a:cubicBezTo>
                <a:cubicBezTo>
                  <a:pt x="63" y="78"/>
                  <a:pt x="63" y="80"/>
                  <a:pt x="62" y="80"/>
                </a:cubicBezTo>
                <a:cubicBezTo>
                  <a:pt x="62" y="80"/>
                  <a:pt x="62" y="80"/>
                  <a:pt x="61" y="80"/>
                </a:cubicBezTo>
                <a:cubicBezTo>
                  <a:pt x="61" y="79"/>
                  <a:pt x="61" y="79"/>
                  <a:pt x="61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2" y="76"/>
                  <a:pt x="59" y="75"/>
                  <a:pt x="58" y="74"/>
                </a:cubicBezTo>
                <a:cubicBezTo>
                  <a:pt x="57" y="73"/>
                  <a:pt x="55" y="72"/>
                  <a:pt x="54" y="71"/>
                </a:cubicBezTo>
                <a:cubicBezTo>
                  <a:pt x="53" y="70"/>
                  <a:pt x="53" y="70"/>
                  <a:pt x="53" y="69"/>
                </a:cubicBezTo>
                <a:cubicBezTo>
                  <a:pt x="53" y="68"/>
                  <a:pt x="52" y="66"/>
                  <a:pt x="51" y="65"/>
                </a:cubicBezTo>
                <a:cubicBezTo>
                  <a:pt x="50" y="64"/>
                  <a:pt x="49" y="62"/>
                  <a:pt x="49" y="61"/>
                </a:cubicBezTo>
                <a:cubicBezTo>
                  <a:pt x="49" y="60"/>
                  <a:pt x="50" y="60"/>
                  <a:pt x="50" y="60"/>
                </a:cubicBezTo>
                <a:cubicBezTo>
                  <a:pt x="50" y="59"/>
                  <a:pt x="50" y="59"/>
                  <a:pt x="50" y="59"/>
                </a:cubicBezTo>
                <a:cubicBezTo>
                  <a:pt x="51" y="58"/>
                  <a:pt x="50" y="58"/>
                  <a:pt x="50" y="58"/>
                </a:cubicBezTo>
                <a:cubicBezTo>
                  <a:pt x="50" y="57"/>
                  <a:pt x="49" y="57"/>
                  <a:pt x="49" y="56"/>
                </a:cubicBezTo>
                <a:cubicBezTo>
                  <a:pt x="49" y="56"/>
                  <a:pt x="49" y="55"/>
                  <a:pt x="49" y="55"/>
                </a:cubicBezTo>
                <a:cubicBezTo>
                  <a:pt x="49" y="54"/>
                  <a:pt x="49" y="55"/>
                  <a:pt x="49" y="54"/>
                </a:cubicBezTo>
                <a:cubicBezTo>
                  <a:pt x="48" y="52"/>
                  <a:pt x="48" y="50"/>
                  <a:pt x="47" y="48"/>
                </a:cubicBezTo>
                <a:cubicBezTo>
                  <a:pt x="46" y="44"/>
                  <a:pt x="46" y="40"/>
                  <a:pt x="45" y="36"/>
                </a:cubicBezTo>
                <a:cubicBezTo>
                  <a:pt x="45" y="34"/>
                  <a:pt x="45" y="32"/>
                  <a:pt x="44" y="30"/>
                </a:cubicBezTo>
                <a:cubicBezTo>
                  <a:pt x="44" y="28"/>
                  <a:pt x="44" y="27"/>
                  <a:pt x="42" y="25"/>
                </a:cubicBezTo>
                <a:cubicBezTo>
                  <a:pt x="41" y="24"/>
                  <a:pt x="40" y="24"/>
                  <a:pt x="38" y="23"/>
                </a:cubicBezTo>
                <a:cubicBezTo>
                  <a:pt x="36" y="22"/>
                  <a:pt x="38" y="22"/>
                  <a:pt x="39" y="21"/>
                </a:cubicBezTo>
                <a:cubicBezTo>
                  <a:pt x="38" y="20"/>
                  <a:pt x="37" y="19"/>
                  <a:pt x="36" y="18"/>
                </a:cubicBezTo>
                <a:cubicBezTo>
                  <a:pt x="35" y="18"/>
                  <a:pt x="35" y="17"/>
                  <a:pt x="34" y="17"/>
                </a:cubicBezTo>
                <a:cubicBezTo>
                  <a:pt x="33" y="17"/>
                  <a:pt x="34" y="16"/>
                  <a:pt x="34" y="15"/>
                </a:cubicBezTo>
                <a:cubicBezTo>
                  <a:pt x="35" y="15"/>
                  <a:pt x="34" y="14"/>
                  <a:pt x="35" y="14"/>
                </a:cubicBezTo>
                <a:cubicBezTo>
                  <a:pt x="35" y="13"/>
                  <a:pt x="35" y="13"/>
                  <a:pt x="36" y="12"/>
                </a:cubicBezTo>
                <a:cubicBezTo>
                  <a:pt x="36" y="11"/>
                  <a:pt x="36" y="10"/>
                  <a:pt x="36" y="9"/>
                </a:cubicBezTo>
                <a:cubicBezTo>
                  <a:pt x="36" y="9"/>
                  <a:pt x="39" y="10"/>
                  <a:pt x="40" y="10"/>
                </a:cubicBezTo>
                <a:cubicBezTo>
                  <a:pt x="41" y="10"/>
                  <a:pt x="41" y="9"/>
                  <a:pt x="41" y="9"/>
                </a:cubicBezTo>
                <a:cubicBezTo>
                  <a:pt x="40" y="8"/>
                  <a:pt x="37" y="8"/>
                  <a:pt x="37" y="6"/>
                </a:cubicBezTo>
                <a:cubicBezTo>
                  <a:pt x="36" y="6"/>
                  <a:pt x="36" y="5"/>
                  <a:pt x="36" y="4"/>
                </a:cubicBezTo>
                <a:cubicBezTo>
                  <a:pt x="36" y="3"/>
                  <a:pt x="36" y="2"/>
                  <a:pt x="36" y="1"/>
                </a:cubicBezTo>
                <a:cubicBezTo>
                  <a:pt x="35" y="1"/>
                  <a:pt x="35" y="1"/>
                  <a:pt x="34" y="0"/>
                </a:cubicBezTo>
                <a:cubicBezTo>
                  <a:pt x="33" y="0"/>
                  <a:pt x="32" y="0"/>
                  <a:pt x="31" y="0"/>
                </a:cubicBezTo>
                <a:cubicBezTo>
                  <a:pt x="31" y="0"/>
                  <a:pt x="30" y="0"/>
                  <a:pt x="30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7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7832" y="1370013"/>
            <a:ext cx="4171950" cy="3073400"/>
          </a:xfrm>
        </p:spPr>
        <p:txBody>
          <a:bodyPr/>
          <a:lstStyle>
            <a:lvl1pPr>
              <a:defRPr baseline="0"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00386" y="1370013"/>
            <a:ext cx="4171950" cy="30734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Freeform 5"/>
          <p:cNvSpPr>
            <a:spLocks/>
          </p:cNvSpPr>
          <p:nvPr userDrawn="1"/>
        </p:nvSpPr>
        <p:spPr bwMode="auto">
          <a:xfrm>
            <a:off x="8662972" y="3654428"/>
            <a:ext cx="250825" cy="841375"/>
          </a:xfrm>
          <a:custGeom>
            <a:avLst/>
            <a:gdLst>
              <a:gd name="T0" fmla="*/ 23 w 45"/>
              <a:gd name="T1" fmla="*/ 0 h 157"/>
              <a:gd name="T2" fmla="*/ 17 w 45"/>
              <a:gd name="T3" fmla="*/ 3 h 157"/>
              <a:gd name="T4" fmla="*/ 14 w 45"/>
              <a:gd name="T5" fmla="*/ 16 h 157"/>
              <a:gd name="T6" fmla="*/ 16 w 45"/>
              <a:gd name="T7" fmla="*/ 19 h 157"/>
              <a:gd name="T8" fmla="*/ 16 w 45"/>
              <a:gd name="T9" fmla="*/ 23 h 157"/>
              <a:gd name="T10" fmla="*/ 11 w 45"/>
              <a:gd name="T11" fmla="*/ 30 h 157"/>
              <a:gd name="T12" fmla="*/ 4 w 45"/>
              <a:gd name="T13" fmla="*/ 44 h 157"/>
              <a:gd name="T14" fmla="*/ 1 w 45"/>
              <a:gd name="T15" fmla="*/ 54 h 157"/>
              <a:gd name="T16" fmla="*/ 4 w 45"/>
              <a:gd name="T17" fmla="*/ 61 h 157"/>
              <a:gd name="T18" fmla="*/ 7 w 45"/>
              <a:gd name="T19" fmla="*/ 63 h 157"/>
              <a:gd name="T20" fmla="*/ 9 w 45"/>
              <a:gd name="T21" fmla="*/ 62 h 157"/>
              <a:gd name="T22" fmla="*/ 7 w 45"/>
              <a:gd name="T23" fmla="*/ 66 h 157"/>
              <a:gd name="T24" fmla="*/ 5 w 45"/>
              <a:gd name="T25" fmla="*/ 74 h 157"/>
              <a:gd name="T26" fmla="*/ 4 w 45"/>
              <a:gd name="T27" fmla="*/ 85 h 157"/>
              <a:gd name="T28" fmla="*/ 4 w 45"/>
              <a:gd name="T29" fmla="*/ 92 h 157"/>
              <a:gd name="T30" fmla="*/ 5 w 45"/>
              <a:gd name="T31" fmla="*/ 97 h 157"/>
              <a:gd name="T32" fmla="*/ 6 w 45"/>
              <a:gd name="T33" fmla="*/ 105 h 157"/>
              <a:gd name="T34" fmla="*/ 9 w 45"/>
              <a:gd name="T35" fmla="*/ 111 h 157"/>
              <a:gd name="T36" fmla="*/ 12 w 45"/>
              <a:gd name="T37" fmla="*/ 130 h 157"/>
              <a:gd name="T38" fmla="*/ 15 w 45"/>
              <a:gd name="T39" fmla="*/ 146 h 157"/>
              <a:gd name="T40" fmla="*/ 7 w 45"/>
              <a:gd name="T41" fmla="*/ 152 h 157"/>
              <a:gd name="T42" fmla="*/ 9 w 45"/>
              <a:gd name="T43" fmla="*/ 155 h 157"/>
              <a:gd name="T44" fmla="*/ 20 w 45"/>
              <a:gd name="T45" fmla="*/ 150 h 157"/>
              <a:gd name="T46" fmla="*/ 21 w 45"/>
              <a:gd name="T47" fmla="*/ 152 h 157"/>
              <a:gd name="T48" fmla="*/ 23 w 45"/>
              <a:gd name="T49" fmla="*/ 151 h 157"/>
              <a:gd name="T50" fmla="*/ 23 w 45"/>
              <a:gd name="T51" fmla="*/ 143 h 157"/>
              <a:gd name="T52" fmla="*/ 20 w 45"/>
              <a:gd name="T53" fmla="*/ 121 h 157"/>
              <a:gd name="T54" fmla="*/ 19 w 45"/>
              <a:gd name="T55" fmla="*/ 108 h 157"/>
              <a:gd name="T56" fmla="*/ 22 w 45"/>
              <a:gd name="T57" fmla="*/ 111 h 157"/>
              <a:gd name="T58" fmla="*/ 26 w 45"/>
              <a:gd name="T59" fmla="*/ 128 h 157"/>
              <a:gd name="T60" fmla="*/ 26 w 45"/>
              <a:gd name="T61" fmla="*/ 147 h 157"/>
              <a:gd name="T62" fmla="*/ 27 w 45"/>
              <a:gd name="T63" fmla="*/ 157 h 157"/>
              <a:gd name="T64" fmla="*/ 32 w 45"/>
              <a:gd name="T65" fmla="*/ 145 h 157"/>
              <a:gd name="T66" fmla="*/ 33 w 45"/>
              <a:gd name="T67" fmla="*/ 137 h 157"/>
              <a:gd name="T68" fmla="*/ 32 w 45"/>
              <a:gd name="T69" fmla="*/ 111 h 157"/>
              <a:gd name="T70" fmla="*/ 34 w 45"/>
              <a:gd name="T71" fmla="*/ 105 h 157"/>
              <a:gd name="T72" fmla="*/ 37 w 45"/>
              <a:gd name="T73" fmla="*/ 92 h 157"/>
              <a:gd name="T74" fmla="*/ 38 w 45"/>
              <a:gd name="T75" fmla="*/ 93 h 157"/>
              <a:gd name="T76" fmla="*/ 39 w 45"/>
              <a:gd name="T77" fmla="*/ 93 h 157"/>
              <a:gd name="T78" fmla="*/ 36 w 45"/>
              <a:gd name="T79" fmla="*/ 62 h 157"/>
              <a:gd name="T80" fmla="*/ 44 w 45"/>
              <a:gd name="T81" fmla="*/ 49 h 157"/>
              <a:gd name="T82" fmla="*/ 43 w 45"/>
              <a:gd name="T83" fmla="*/ 33 h 157"/>
              <a:gd name="T84" fmla="*/ 36 w 45"/>
              <a:gd name="T85" fmla="*/ 26 h 157"/>
              <a:gd name="T86" fmla="*/ 30 w 45"/>
              <a:gd name="T87" fmla="*/ 22 h 157"/>
              <a:gd name="T88" fmla="*/ 28 w 45"/>
              <a:gd name="T89" fmla="*/ 20 h 157"/>
              <a:gd name="T90" fmla="*/ 31 w 45"/>
              <a:gd name="T91" fmla="*/ 16 h 157"/>
              <a:gd name="T92" fmla="*/ 31 w 45"/>
              <a:gd name="T93" fmla="*/ 7 h 157"/>
              <a:gd name="T94" fmla="*/ 23 w 45"/>
              <a:gd name="T95" fmla="*/ 0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157">
                <a:moveTo>
                  <a:pt x="23" y="0"/>
                </a:moveTo>
                <a:cubicBezTo>
                  <a:pt x="23" y="0"/>
                  <a:pt x="23" y="0"/>
                  <a:pt x="23" y="0"/>
                </a:cubicBezTo>
                <a:cubicBezTo>
                  <a:pt x="22" y="0"/>
                  <a:pt x="20" y="0"/>
                  <a:pt x="20" y="0"/>
                </a:cubicBezTo>
                <a:cubicBezTo>
                  <a:pt x="18" y="1"/>
                  <a:pt x="18" y="2"/>
                  <a:pt x="17" y="3"/>
                </a:cubicBezTo>
                <a:cubicBezTo>
                  <a:pt x="15" y="4"/>
                  <a:pt x="15" y="7"/>
                  <a:pt x="14" y="9"/>
                </a:cubicBezTo>
                <a:cubicBezTo>
                  <a:pt x="14" y="10"/>
                  <a:pt x="13" y="14"/>
                  <a:pt x="14" y="16"/>
                </a:cubicBezTo>
                <a:cubicBezTo>
                  <a:pt x="15" y="17"/>
                  <a:pt x="17" y="16"/>
                  <a:pt x="17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20"/>
                  <a:pt x="16" y="21"/>
                  <a:pt x="17" y="2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4"/>
                  <a:pt x="14" y="25"/>
                  <a:pt x="13" y="26"/>
                </a:cubicBezTo>
                <a:cubicBezTo>
                  <a:pt x="12" y="27"/>
                  <a:pt x="12" y="30"/>
                  <a:pt x="11" y="30"/>
                </a:cubicBezTo>
                <a:cubicBezTo>
                  <a:pt x="9" y="32"/>
                  <a:pt x="7" y="32"/>
                  <a:pt x="6" y="35"/>
                </a:cubicBezTo>
                <a:cubicBezTo>
                  <a:pt x="5" y="38"/>
                  <a:pt x="5" y="41"/>
                  <a:pt x="4" y="44"/>
                </a:cubicBezTo>
                <a:cubicBezTo>
                  <a:pt x="3" y="46"/>
                  <a:pt x="2" y="47"/>
                  <a:pt x="2" y="49"/>
                </a:cubicBezTo>
                <a:cubicBezTo>
                  <a:pt x="1" y="51"/>
                  <a:pt x="2" y="52"/>
                  <a:pt x="1" y="54"/>
                </a:cubicBezTo>
                <a:cubicBezTo>
                  <a:pt x="1" y="55"/>
                  <a:pt x="0" y="57"/>
                  <a:pt x="1" y="58"/>
                </a:cubicBezTo>
                <a:cubicBezTo>
                  <a:pt x="2" y="59"/>
                  <a:pt x="3" y="60"/>
                  <a:pt x="4" y="61"/>
                </a:cubicBezTo>
                <a:cubicBezTo>
                  <a:pt x="4" y="62"/>
                  <a:pt x="5" y="62"/>
                  <a:pt x="6" y="62"/>
                </a:cubicBezTo>
                <a:cubicBezTo>
                  <a:pt x="6" y="62"/>
                  <a:pt x="7" y="63"/>
                  <a:pt x="7" y="63"/>
                </a:cubicBezTo>
                <a:cubicBezTo>
                  <a:pt x="7" y="63"/>
                  <a:pt x="8" y="63"/>
                  <a:pt x="8" y="63"/>
                </a:cubicBezTo>
                <a:cubicBezTo>
                  <a:pt x="8" y="63"/>
                  <a:pt x="8" y="62"/>
                  <a:pt x="9" y="62"/>
                </a:cubicBezTo>
                <a:cubicBezTo>
                  <a:pt x="9" y="62"/>
                  <a:pt x="9" y="62"/>
                  <a:pt x="9" y="62"/>
                </a:cubicBezTo>
                <a:cubicBezTo>
                  <a:pt x="9" y="63"/>
                  <a:pt x="8" y="64"/>
                  <a:pt x="7" y="66"/>
                </a:cubicBezTo>
                <a:cubicBezTo>
                  <a:pt x="7" y="67"/>
                  <a:pt x="6" y="68"/>
                  <a:pt x="6" y="69"/>
                </a:cubicBezTo>
                <a:cubicBezTo>
                  <a:pt x="5" y="71"/>
                  <a:pt x="5" y="72"/>
                  <a:pt x="5" y="74"/>
                </a:cubicBezTo>
                <a:cubicBezTo>
                  <a:pt x="4" y="75"/>
                  <a:pt x="5" y="74"/>
                  <a:pt x="5" y="76"/>
                </a:cubicBezTo>
                <a:cubicBezTo>
                  <a:pt x="5" y="79"/>
                  <a:pt x="4" y="82"/>
                  <a:pt x="4" y="85"/>
                </a:cubicBezTo>
                <a:cubicBezTo>
                  <a:pt x="4" y="87"/>
                  <a:pt x="3" y="88"/>
                  <a:pt x="3" y="90"/>
                </a:cubicBezTo>
                <a:cubicBezTo>
                  <a:pt x="3" y="91"/>
                  <a:pt x="3" y="91"/>
                  <a:pt x="4" y="92"/>
                </a:cubicBezTo>
                <a:cubicBezTo>
                  <a:pt x="5" y="92"/>
                  <a:pt x="6" y="92"/>
                  <a:pt x="5" y="94"/>
                </a:cubicBezTo>
                <a:cubicBezTo>
                  <a:pt x="5" y="95"/>
                  <a:pt x="5" y="96"/>
                  <a:pt x="5" y="97"/>
                </a:cubicBezTo>
                <a:cubicBezTo>
                  <a:pt x="6" y="99"/>
                  <a:pt x="6" y="100"/>
                  <a:pt x="6" y="101"/>
                </a:cubicBezTo>
                <a:cubicBezTo>
                  <a:pt x="6" y="102"/>
                  <a:pt x="5" y="104"/>
                  <a:pt x="6" y="105"/>
                </a:cubicBezTo>
                <a:cubicBezTo>
                  <a:pt x="6" y="106"/>
                  <a:pt x="8" y="106"/>
                  <a:pt x="8" y="107"/>
                </a:cubicBezTo>
                <a:cubicBezTo>
                  <a:pt x="8" y="108"/>
                  <a:pt x="9" y="110"/>
                  <a:pt x="9" y="111"/>
                </a:cubicBezTo>
                <a:cubicBezTo>
                  <a:pt x="10" y="114"/>
                  <a:pt x="10" y="117"/>
                  <a:pt x="10" y="121"/>
                </a:cubicBezTo>
                <a:cubicBezTo>
                  <a:pt x="11" y="124"/>
                  <a:pt x="11" y="127"/>
                  <a:pt x="12" y="130"/>
                </a:cubicBezTo>
                <a:cubicBezTo>
                  <a:pt x="13" y="133"/>
                  <a:pt x="14" y="136"/>
                  <a:pt x="15" y="139"/>
                </a:cubicBezTo>
                <a:cubicBezTo>
                  <a:pt x="16" y="142"/>
                  <a:pt x="16" y="144"/>
                  <a:pt x="15" y="146"/>
                </a:cubicBezTo>
                <a:cubicBezTo>
                  <a:pt x="14" y="147"/>
                  <a:pt x="13" y="148"/>
                  <a:pt x="12" y="149"/>
                </a:cubicBezTo>
                <a:cubicBezTo>
                  <a:pt x="10" y="150"/>
                  <a:pt x="9" y="151"/>
                  <a:pt x="7" y="152"/>
                </a:cubicBezTo>
                <a:cubicBezTo>
                  <a:pt x="5" y="153"/>
                  <a:pt x="4" y="155"/>
                  <a:pt x="7" y="155"/>
                </a:cubicBezTo>
                <a:cubicBezTo>
                  <a:pt x="8" y="155"/>
                  <a:pt x="8" y="155"/>
                  <a:pt x="9" y="155"/>
                </a:cubicBezTo>
                <a:cubicBezTo>
                  <a:pt x="11" y="155"/>
                  <a:pt x="13" y="155"/>
                  <a:pt x="14" y="154"/>
                </a:cubicBezTo>
                <a:cubicBezTo>
                  <a:pt x="16" y="153"/>
                  <a:pt x="17" y="150"/>
                  <a:pt x="20" y="150"/>
                </a:cubicBezTo>
                <a:cubicBezTo>
                  <a:pt x="20" y="151"/>
                  <a:pt x="19" y="151"/>
                  <a:pt x="20" y="152"/>
                </a:cubicBezTo>
                <a:cubicBezTo>
                  <a:pt x="20" y="152"/>
                  <a:pt x="21" y="152"/>
                  <a:pt x="21" y="152"/>
                </a:cubicBezTo>
                <a:cubicBezTo>
                  <a:pt x="21" y="152"/>
                  <a:pt x="22" y="152"/>
                  <a:pt x="22" y="152"/>
                </a:cubicBezTo>
                <a:cubicBezTo>
                  <a:pt x="23" y="152"/>
                  <a:pt x="23" y="152"/>
                  <a:pt x="23" y="151"/>
                </a:cubicBezTo>
                <a:cubicBezTo>
                  <a:pt x="23" y="150"/>
                  <a:pt x="23" y="149"/>
                  <a:pt x="24" y="148"/>
                </a:cubicBezTo>
                <a:cubicBezTo>
                  <a:pt x="24" y="146"/>
                  <a:pt x="24" y="144"/>
                  <a:pt x="23" y="143"/>
                </a:cubicBezTo>
                <a:cubicBezTo>
                  <a:pt x="21" y="141"/>
                  <a:pt x="21" y="139"/>
                  <a:pt x="21" y="137"/>
                </a:cubicBezTo>
                <a:cubicBezTo>
                  <a:pt x="21" y="132"/>
                  <a:pt x="21" y="127"/>
                  <a:pt x="20" y="121"/>
                </a:cubicBezTo>
                <a:cubicBezTo>
                  <a:pt x="19" y="119"/>
                  <a:pt x="19" y="117"/>
                  <a:pt x="19" y="114"/>
                </a:cubicBezTo>
                <a:cubicBezTo>
                  <a:pt x="19" y="112"/>
                  <a:pt x="20" y="110"/>
                  <a:pt x="19" y="108"/>
                </a:cubicBezTo>
                <a:cubicBezTo>
                  <a:pt x="20" y="108"/>
                  <a:pt x="20" y="108"/>
                  <a:pt x="20" y="108"/>
                </a:cubicBezTo>
                <a:cubicBezTo>
                  <a:pt x="22" y="108"/>
                  <a:pt x="22" y="109"/>
                  <a:pt x="22" y="111"/>
                </a:cubicBezTo>
                <a:cubicBezTo>
                  <a:pt x="23" y="113"/>
                  <a:pt x="24" y="116"/>
                  <a:pt x="25" y="119"/>
                </a:cubicBezTo>
                <a:cubicBezTo>
                  <a:pt x="26" y="122"/>
                  <a:pt x="26" y="125"/>
                  <a:pt x="26" y="128"/>
                </a:cubicBezTo>
                <a:cubicBezTo>
                  <a:pt x="27" y="132"/>
                  <a:pt x="27" y="135"/>
                  <a:pt x="27" y="138"/>
                </a:cubicBezTo>
                <a:cubicBezTo>
                  <a:pt x="27" y="141"/>
                  <a:pt x="27" y="144"/>
                  <a:pt x="26" y="147"/>
                </a:cubicBezTo>
                <a:cubicBezTo>
                  <a:pt x="26" y="150"/>
                  <a:pt x="25" y="152"/>
                  <a:pt x="25" y="154"/>
                </a:cubicBezTo>
                <a:cubicBezTo>
                  <a:pt x="25" y="156"/>
                  <a:pt x="26" y="157"/>
                  <a:pt x="27" y="157"/>
                </a:cubicBezTo>
                <a:cubicBezTo>
                  <a:pt x="30" y="157"/>
                  <a:pt x="33" y="155"/>
                  <a:pt x="33" y="152"/>
                </a:cubicBezTo>
                <a:cubicBezTo>
                  <a:pt x="32" y="149"/>
                  <a:pt x="33" y="147"/>
                  <a:pt x="32" y="145"/>
                </a:cubicBezTo>
                <a:cubicBezTo>
                  <a:pt x="32" y="144"/>
                  <a:pt x="32" y="142"/>
                  <a:pt x="32" y="141"/>
                </a:cubicBezTo>
                <a:cubicBezTo>
                  <a:pt x="32" y="139"/>
                  <a:pt x="32" y="138"/>
                  <a:pt x="33" y="137"/>
                </a:cubicBezTo>
                <a:cubicBezTo>
                  <a:pt x="34" y="131"/>
                  <a:pt x="36" y="124"/>
                  <a:pt x="34" y="118"/>
                </a:cubicBezTo>
                <a:cubicBezTo>
                  <a:pt x="34" y="116"/>
                  <a:pt x="33" y="113"/>
                  <a:pt x="32" y="111"/>
                </a:cubicBezTo>
                <a:cubicBezTo>
                  <a:pt x="32" y="110"/>
                  <a:pt x="32" y="108"/>
                  <a:pt x="33" y="108"/>
                </a:cubicBezTo>
                <a:cubicBezTo>
                  <a:pt x="34" y="108"/>
                  <a:pt x="34" y="105"/>
                  <a:pt x="34" y="105"/>
                </a:cubicBezTo>
                <a:cubicBezTo>
                  <a:pt x="35" y="101"/>
                  <a:pt x="36" y="98"/>
                  <a:pt x="36" y="95"/>
                </a:cubicBezTo>
                <a:cubicBezTo>
                  <a:pt x="36" y="95"/>
                  <a:pt x="36" y="93"/>
                  <a:pt x="37" y="92"/>
                </a:cubicBezTo>
                <a:cubicBezTo>
                  <a:pt x="37" y="92"/>
                  <a:pt x="37" y="92"/>
                  <a:pt x="37" y="92"/>
                </a:cubicBezTo>
                <a:cubicBezTo>
                  <a:pt x="37" y="92"/>
                  <a:pt x="38" y="93"/>
                  <a:pt x="38" y="93"/>
                </a:cubicBezTo>
                <a:cubicBezTo>
                  <a:pt x="38" y="93"/>
                  <a:pt x="38" y="93"/>
                  <a:pt x="39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8" y="85"/>
                  <a:pt x="39" y="77"/>
                  <a:pt x="37" y="70"/>
                </a:cubicBezTo>
                <a:cubicBezTo>
                  <a:pt x="37" y="69"/>
                  <a:pt x="35" y="63"/>
                  <a:pt x="36" y="62"/>
                </a:cubicBezTo>
                <a:cubicBezTo>
                  <a:pt x="39" y="61"/>
                  <a:pt x="41" y="62"/>
                  <a:pt x="43" y="59"/>
                </a:cubicBezTo>
                <a:cubicBezTo>
                  <a:pt x="45" y="56"/>
                  <a:pt x="44" y="53"/>
                  <a:pt x="44" y="49"/>
                </a:cubicBezTo>
                <a:cubicBezTo>
                  <a:pt x="44" y="46"/>
                  <a:pt x="44" y="42"/>
                  <a:pt x="44" y="39"/>
                </a:cubicBezTo>
                <a:cubicBezTo>
                  <a:pt x="44" y="37"/>
                  <a:pt x="44" y="35"/>
                  <a:pt x="43" y="33"/>
                </a:cubicBezTo>
                <a:cubicBezTo>
                  <a:pt x="43" y="31"/>
                  <a:pt x="43" y="30"/>
                  <a:pt x="42" y="28"/>
                </a:cubicBezTo>
                <a:cubicBezTo>
                  <a:pt x="41" y="27"/>
                  <a:pt x="38" y="26"/>
                  <a:pt x="36" y="26"/>
                </a:cubicBezTo>
                <a:cubicBezTo>
                  <a:pt x="35" y="26"/>
                  <a:pt x="33" y="25"/>
                  <a:pt x="32" y="24"/>
                </a:cubicBezTo>
                <a:cubicBezTo>
                  <a:pt x="32" y="24"/>
                  <a:pt x="31" y="23"/>
                  <a:pt x="30" y="22"/>
                </a:cubicBezTo>
                <a:cubicBezTo>
                  <a:pt x="29" y="22"/>
                  <a:pt x="29" y="22"/>
                  <a:pt x="29" y="21"/>
                </a:cubicBezTo>
                <a:cubicBezTo>
                  <a:pt x="28" y="21"/>
                  <a:pt x="28" y="21"/>
                  <a:pt x="28" y="20"/>
                </a:cubicBezTo>
                <a:cubicBezTo>
                  <a:pt x="29" y="18"/>
                  <a:pt x="29" y="18"/>
                  <a:pt x="29" y="18"/>
                </a:cubicBezTo>
                <a:cubicBezTo>
                  <a:pt x="29" y="17"/>
                  <a:pt x="30" y="17"/>
                  <a:pt x="31" y="16"/>
                </a:cubicBezTo>
                <a:cubicBezTo>
                  <a:pt x="32" y="15"/>
                  <a:pt x="32" y="14"/>
                  <a:pt x="32" y="13"/>
                </a:cubicBezTo>
                <a:cubicBezTo>
                  <a:pt x="32" y="11"/>
                  <a:pt x="31" y="9"/>
                  <a:pt x="31" y="7"/>
                </a:cubicBezTo>
                <a:cubicBezTo>
                  <a:pt x="31" y="5"/>
                  <a:pt x="31" y="4"/>
                  <a:pt x="29" y="2"/>
                </a:cubicBezTo>
                <a:cubicBezTo>
                  <a:pt x="28" y="1"/>
                  <a:pt x="25" y="0"/>
                  <a:pt x="23" y="0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4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0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8" r:id="rId2"/>
    <p:sldLayoutId id="2147483729" r:id="rId3"/>
    <p:sldLayoutId id="2147483730" r:id="rId4"/>
    <p:sldLayoutId id="214748373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Montreal-Demi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bg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 userDrawn="1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0" pos="232" userDrawn="1">
          <p15:clr>
            <a:srgbClr val="F26B43"/>
          </p15:clr>
        </p15:guide>
        <p15:guide id="9" orient="horz" pos="2916" userDrawn="1">
          <p15:clr>
            <a:srgbClr val="F26B43"/>
          </p15:clr>
        </p15:guide>
        <p15:guide id="10" orient="horz" pos="310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0" r:id="rId2"/>
    <p:sldLayoutId id="2147483739" r:id="rId3"/>
    <p:sldLayoutId id="2147483740" r:id="rId4"/>
    <p:sldLayoutId id="2147483741" r:id="rId5"/>
    <p:sldLayoutId id="2147483742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3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5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2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/>
          </p:cNvSpPr>
          <p:nvPr userDrawn="1"/>
        </p:nvSpPr>
        <p:spPr bwMode="auto">
          <a:xfrm>
            <a:off x="233069" y="517751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233069" y="223340"/>
            <a:ext cx="8668543" cy="442912"/>
          </a:xfrm>
          <a:custGeom>
            <a:avLst/>
            <a:gdLst>
              <a:gd name="T0" fmla="*/ 5257 w 5313"/>
              <a:gd name="T1" fmla="*/ 0 h 269"/>
              <a:gd name="T2" fmla="*/ 3721 w 5313"/>
              <a:gd name="T3" fmla="*/ 0 h 269"/>
              <a:gd name="T4" fmla="*/ 1592 w 5313"/>
              <a:gd name="T5" fmla="*/ 0 h 269"/>
              <a:gd name="T6" fmla="*/ 87 w 5313"/>
              <a:gd name="T7" fmla="*/ 0 h 269"/>
              <a:gd name="T8" fmla="*/ 87 w 5313"/>
              <a:gd name="T9" fmla="*/ 0 h 269"/>
              <a:gd name="T10" fmla="*/ 0 w 5313"/>
              <a:gd name="T11" fmla="*/ 0 h 269"/>
              <a:gd name="T12" fmla="*/ 0 w 5313"/>
              <a:gd name="T13" fmla="*/ 56 h 269"/>
              <a:gd name="T14" fmla="*/ 0 w 5313"/>
              <a:gd name="T15" fmla="*/ 74 h 269"/>
              <a:gd name="T16" fmla="*/ 0 w 5313"/>
              <a:gd name="T17" fmla="*/ 90 h 269"/>
              <a:gd name="T18" fmla="*/ 0 w 5313"/>
              <a:gd name="T19" fmla="*/ 130 h 269"/>
              <a:gd name="T20" fmla="*/ 0 w 5313"/>
              <a:gd name="T21" fmla="*/ 139 h 269"/>
              <a:gd name="T22" fmla="*/ 0 w 5313"/>
              <a:gd name="T23" fmla="*/ 170 h 269"/>
              <a:gd name="T24" fmla="*/ 0 w 5313"/>
              <a:gd name="T25" fmla="*/ 213 h 269"/>
              <a:gd name="T26" fmla="*/ 56 w 5313"/>
              <a:gd name="T27" fmla="*/ 269 h 269"/>
              <a:gd name="T28" fmla="*/ 1592 w 5313"/>
              <a:gd name="T29" fmla="*/ 269 h 269"/>
              <a:gd name="T30" fmla="*/ 3721 w 5313"/>
              <a:gd name="T31" fmla="*/ 269 h 269"/>
              <a:gd name="T32" fmla="*/ 5257 w 5313"/>
              <a:gd name="T33" fmla="*/ 269 h 269"/>
              <a:gd name="T34" fmla="*/ 5313 w 5313"/>
              <a:gd name="T35" fmla="*/ 213 h 269"/>
              <a:gd name="T36" fmla="*/ 5313 w 5313"/>
              <a:gd name="T37" fmla="*/ 195 h 269"/>
              <a:gd name="T38" fmla="*/ 5313 w 5313"/>
              <a:gd name="T39" fmla="*/ 139 h 269"/>
              <a:gd name="T40" fmla="*/ 5313 w 5313"/>
              <a:gd name="T41" fmla="*/ 130 h 269"/>
              <a:gd name="T42" fmla="*/ 5313 w 5313"/>
              <a:gd name="T43" fmla="*/ 99 h 269"/>
              <a:gd name="T44" fmla="*/ 5313 w 5313"/>
              <a:gd name="T45" fmla="*/ 56 h 269"/>
              <a:gd name="T46" fmla="*/ 5257 w 5313"/>
              <a:gd name="T47" fmla="*/ 0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313" h="269">
                <a:moveTo>
                  <a:pt x="5257" y="0"/>
                </a:moveTo>
                <a:cubicBezTo>
                  <a:pt x="3721" y="0"/>
                  <a:pt x="3721" y="0"/>
                  <a:pt x="3721" y="0"/>
                </a:cubicBezTo>
                <a:cubicBezTo>
                  <a:pt x="1592" y="0"/>
                  <a:pt x="1592" y="0"/>
                  <a:pt x="1592" y="0"/>
                </a:cubicBezTo>
                <a:cubicBezTo>
                  <a:pt x="477" y="0"/>
                  <a:pt x="171" y="0"/>
                  <a:pt x="87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0" y="69"/>
                  <a:pt x="0" y="74"/>
                </a:cubicBezTo>
                <a:cubicBezTo>
                  <a:pt x="0" y="80"/>
                  <a:pt x="0" y="85"/>
                  <a:pt x="0" y="90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3"/>
                  <a:pt x="0" y="136"/>
                  <a:pt x="0" y="13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43"/>
                  <a:pt x="25" y="269"/>
                  <a:pt x="56" y="269"/>
                </a:cubicBezTo>
                <a:cubicBezTo>
                  <a:pt x="1592" y="269"/>
                  <a:pt x="1592" y="269"/>
                  <a:pt x="1592" y="269"/>
                </a:cubicBezTo>
                <a:cubicBezTo>
                  <a:pt x="3721" y="269"/>
                  <a:pt x="3721" y="269"/>
                  <a:pt x="3721" y="269"/>
                </a:cubicBezTo>
                <a:cubicBezTo>
                  <a:pt x="5257" y="269"/>
                  <a:pt x="5257" y="269"/>
                  <a:pt x="5257" y="269"/>
                </a:cubicBezTo>
                <a:cubicBezTo>
                  <a:pt x="5288" y="269"/>
                  <a:pt x="5313" y="243"/>
                  <a:pt x="5313" y="213"/>
                </a:cubicBezTo>
                <a:cubicBezTo>
                  <a:pt x="5313" y="207"/>
                  <a:pt x="5313" y="201"/>
                  <a:pt x="5313" y="195"/>
                </a:cubicBezTo>
                <a:cubicBezTo>
                  <a:pt x="5313" y="164"/>
                  <a:pt x="5313" y="148"/>
                  <a:pt x="5313" y="139"/>
                </a:cubicBezTo>
                <a:cubicBezTo>
                  <a:pt x="5313" y="130"/>
                  <a:pt x="5313" y="130"/>
                  <a:pt x="5313" y="130"/>
                </a:cubicBezTo>
                <a:cubicBezTo>
                  <a:pt x="5313" y="99"/>
                  <a:pt x="5313" y="99"/>
                  <a:pt x="5313" y="99"/>
                </a:cubicBezTo>
                <a:cubicBezTo>
                  <a:pt x="5313" y="56"/>
                  <a:pt x="5313" y="56"/>
                  <a:pt x="5313" y="56"/>
                </a:cubicBezTo>
                <a:cubicBezTo>
                  <a:pt x="5313" y="26"/>
                  <a:pt x="5288" y="0"/>
                  <a:pt x="5257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832" y="1370014"/>
            <a:ext cx="8488652" cy="307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234" y="4718715"/>
            <a:ext cx="158511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472" y="4718715"/>
            <a:ext cx="39601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2"/>
                </a:solidFill>
              </a:defRPr>
            </a:lvl1pPr>
          </a:lstStyle>
          <a:p>
            <a:fld id="{4E406AB4-22D1-4ABB-99CF-8A54ADA954A2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1" name="Picture 7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46" y="4629817"/>
            <a:ext cx="717862" cy="308167"/>
          </a:xfrm>
          <a:prstGeom prst="rect">
            <a:avLst/>
          </a:prstGeom>
        </p:spPr>
      </p:pic>
      <p:cxnSp>
        <p:nvCxnSpPr>
          <p:cNvPr id="72" name="Straight Connector 71"/>
          <p:cNvCxnSpPr/>
          <p:nvPr userDrawn="1"/>
        </p:nvCxnSpPr>
        <p:spPr>
          <a:xfrm>
            <a:off x="233069" y="4500563"/>
            <a:ext cx="8668543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77832" y="117018"/>
            <a:ext cx="8494504" cy="8919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11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5" r:id="rId2"/>
    <p:sldLayoutId id="2147483756" r:id="rId3"/>
    <p:sldLayoutId id="2147483757" r:id="rId4"/>
    <p:sldLayoutId id="214748375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600" b="0" kern="1200" cap="all" baseline="0" dirty="0">
          <a:solidFill>
            <a:schemeClr val="bg1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Font typeface="Arial" panose="020B0604020202020204" pitchFamily="34" charset="0"/>
        <a:buNone/>
        <a:defRPr sz="1600" b="1" kern="1200" cap="all" baseline="0">
          <a:solidFill>
            <a:schemeClr val="accent6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400" kern="120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361950" indent="-18415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200" kern="1200" dirty="0" smtClean="0">
          <a:solidFill>
            <a:schemeClr val="tx2"/>
          </a:solidFill>
          <a:latin typeface="+mn-lt"/>
          <a:ea typeface="+mn-ea"/>
          <a:cs typeface="+mn-cs"/>
        </a:defRPr>
      </a:lvl3pPr>
      <a:lvl4pPr marL="5397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US" sz="1100" kern="1200" dirty="0" smtClean="0">
          <a:solidFill>
            <a:schemeClr val="tx2"/>
          </a:solidFill>
          <a:latin typeface="+mn-lt"/>
          <a:ea typeface="+mn-ea"/>
          <a:cs typeface="+mn-cs"/>
        </a:defRPr>
      </a:lvl4pPr>
      <a:lvl5pPr marL="717550" indent="-177800" algn="l" defTabSz="914400" rtl="0" eaLnBrk="1" latinLnBrk="0" hangingPunct="1">
        <a:lnSpc>
          <a:spcPct val="100000"/>
        </a:lnSpc>
        <a:spcBef>
          <a:spcPts val="384"/>
        </a:spcBef>
        <a:spcAft>
          <a:spcPts val="600"/>
        </a:spcAft>
        <a:buClr>
          <a:schemeClr val="accent6"/>
        </a:buClr>
        <a:buFont typeface="Arial" panose="020B0604020202020204" pitchFamily="34" charset="0"/>
        <a:buChar char="•"/>
        <a:defRPr lang="en-GB" sz="1100" kern="1200" dirty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49">
          <p15:clr>
            <a:srgbClr val="F26B43"/>
          </p15:clr>
        </p15:guide>
        <p15:guide id="4" orient="horz" pos="922">
          <p15:clr>
            <a:srgbClr val="F26B43"/>
          </p15:clr>
        </p15:guide>
        <p15:guide id="5" orient="horz" pos="2799">
          <p15:clr>
            <a:srgbClr val="F26B43"/>
          </p15:clr>
        </p15:guide>
        <p15:guide id="6" orient="horz" pos="605">
          <p15:clr>
            <a:srgbClr val="F26B43"/>
          </p15:clr>
        </p15:guide>
        <p15:guide id="7" pos="5611">
          <p15:clr>
            <a:srgbClr val="F26B43"/>
          </p15:clr>
        </p15:guide>
        <p15:guide id="8" pos="232">
          <p15:clr>
            <a:srgbClr val="F26B43"/>
          </p15:clr>
        </p15:guide>
        <p15:guide id="9" orient="horz" pos="2916">
          <p15:clr>
            <a:srgbClr val="F26B43"/>
          </p15:clr>
        </p15:guide>
        <p15:guide id="10" orient="horz" pos="31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1520" y="3507854"/>
            <a:ext cx="6858000" cy="936104"/>
          </a:xfrm>
        </p:spPr>
        <p:txBody>
          <a:bodyPr>
            <a:noAutofit/>
          </a:bodyPr>
          <a:lstStyle/>
          <a:p>
            <a:pPr algn="ctr"/>
            <a:r>
              <a:rPr lang="it-IT" sz="1200" dirty="0" smtClean="0"/>
              <a:t>IRYNA FEDETS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1707655"/>
            <a:ext cx="7272808" cy="936103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/>
              <a:t>SKILLS NEEDS ANALYSIS IN THE CONSTRUCTION SECTOR OF LVIV OBLAST</a:t>
            </a:r>
            <a:endParaRPr lang="en-GB" sz="2000" b="1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251520" y="2715766"/>
            <a:ext cx="7632848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58BB5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Mangal" panose="02040503050203030202" pitchFamily="18" charset="0"/>
              </a:rPr>
              <a:t>results of THE quantitative survey of employers and employees</a:t>
            </a:r>
            <a:br>
              <a:rPr kumimoji="0" lang="en-GB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58BB5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Mangal" panose="02040503050203030202" pitchFamily="18" charset="0"/>
              </a:rPr>
            </a:br>
            <a:endParaRPr kumimoji="0" lang="en-GB" sz="2400" b="1" i="0" u="none" strike="noStrike" kern="1200" cap="all" spc="0" normalizeH="0" baseline="0" noProof="0" dirty="0">
              <a:ln>
                <a:noFill/>
              </a:ln>
              <a:solidFill>
                <a:srgbClr val="058BB5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uLnTx/>
              <a:uFillTx/>
              <a:latin typeface="+mj-lt"/>
              <a:ea typeface="+mj-ea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0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r>
              <a:rPr lang="en-US" dirty="0" smtClean="0"/>
              <a:t>2 – Public-private partnership </a:t>
            </a:r>
          </a:p>
          <a:p>
            <a:pPr marL="263525" lvl="1" indent="-263525">
              <a:buFont typeface="Wingdings" pitchFamily="2" charset="2"/>
              <a:buChar char="ü"/>
            </a:pPr>
            <a:r>
              <a:rPr lang="en-GB" sz="1600" dirty="0"/>
              <a:t>M</a:t>
            </a:r>
            <a:r>
              <a:rPr lang="en-GB" sz="1600" dirty="0" smtClean="0"/>
              <a:t>echanisms </a:t>
            </a:r>
            <a:r>
              <a:rPr lang="en-GB" sz="1600" dirty="0"/>
              <a:t>for </a:t>
            </a:r>
            <a:r>
              <a:rPr lang="en-GB" sz="1600" b="1" dirty="0"/>
              <a:t>cooperation</a:t>
            </a:r>
            <a:r>
              <a:rPr lang="en-GB" sz="1600" dirty="0"/>
              <a:t> and the </a:t>
            </a:r>
            <a:r>
              <a:rPr lang="en-GB" sz="1600" b="1" dirty="0"/>
              <a:t>exchange of information </a:t>
            </a:r>
            <a:r>
              <a:rPr lang="en-GB" sz="1600" dirty="0" smtClean="0"/>
              <a:t>between businesses, VET system and regional authorities on </a:t>
            </a:r>
            <a:r>
              <a:rPr lang="en-GB" sz="1600" dirty="0"/>
              <a:t>skills needs should be </a:t>
            </a:r>
            <a:r>
              <a:rPr lang="en-GB" sz="1600" dirty="0" smtClean="0"/>
              <a:t>developed </a:t>
            </a:r>
          </a:p>
          <a:p>
            <a:pPr marL="263525" lvl="1" indent="-263525">
              <a:buFont typeface="Wingdings" pitchFamily="2" charset="2"/>
              <a:buChar char="ü"/>
            </a:pPr>
            <a:r>
              <a:rPr lang="en-GB" sz="1600" dirty="0" smtClean="0"/>
              <a:t>VET schools should be able to </a:t>
            </a:r>
            <a:r>
              <a:rPr lang="en-GB" sz="1600" b="1" dirty="0" smtClean="0"/>
              <a:t>change their curricula </a:t>
            </a:r>
            <a:r>
              <a:rPr lang="en-GB" sz="1600" dirty="0" smtClean="0"/>
              <a:t>based on information on skills needs</a:t>
            </a:r>
          </a:p>
          <a:p>
            <a:pPr marL="85725" indent="-263525"/>
            <a:r>
              <a:rPr lang="en-GB" dirty="0" smtClean="0"/>
              <a:t>3 – FORMAL EDUCATION AND ON-THE-JOB TRAINING</a:t>
            </a:r>
          </a:p>
          <a:p>
            <a:pPr marL="263525" lvl="1" indent="-263525">
              <a:buFont typeface="Wingdings" pitchFamily="2" charset="2"/>
              <a:buChar char="ü"/>
            </a:pPr>
            <a:r>
              <a:rPr lang="en-GB" sz="1600" dirty="0" smtClean="0"/>
              <a:t>VET education </a:t>
            </a:r>
            <a:r>
              <a:rPr lang="en-GB" sz="1600" dirty="0"/>
              <a:t>should </a:t>
            </a:r>
            <a:r>
              <a:rPr lang="en-GB" sz="1600" dirty="0" smtClean="0"/>
              <a:t> </a:t>
            </a:r>
            <a:r>
              <a:rPr lang="en-GB" sz="1600" dirty="0"/>
              <a:t>provide </a:t>
            </a:r>
            <a:r>
              <a:rPr lang="en-GB" sz="1600" b="1" dirty="0"/>
              <a:t>practical</a:t>
            </a:r>
            <a:r>
              <a:rPr lang="en-GB" sz="1600" dirty="0"/>
              <a:t> and </a:t>
            </a:r>
            <a:r>
              <a:rPr lang="en-GB" sz="1600" b="1" dirty="0"/>
              <a:t>up-to-date</a:t>
            </a:r>
            <a:r>
              <a:rPr lang="en-GB" sz="1600" dirty="0"/>
              <a:t> skills for </a:t>
            </a:r>
            <a:r>
              <a:rPr lang="en-GB" sz="1600" dirty="0" smtClean="0"/>
              <a:t>students</a:t>
            </a:r>
          </a:p>
          <a:p>
            <a:pPr marL="263525" lvl="1" indent="-263525">
              <a:buFont typeface="Wingdings" pitchFamily="2" charset="2"/>
              <a:buChar char="ü"/>
            </a:pPr>
            <a:r>
              <a:rPr lang="en-GB" sz="1600" dirty="0" smtClean="0"/>
              <a:t>Companies should discuss </a:t>
            </a:r>
            <a:r>
              <a:rPr lang="en-GB" sz="1600" b="1" dirty="0" smtClean="0"/>
              <a:t>skills expectations and training needs </a:t>
            </a:r>
            <a:r>
              <a:rPr lang="en-GB" sz="1600" dirty="0" smtClean="0"/>
              <a:t>with employees</a:t>
            </a:r>
          </a:p>
          <a:p>
            <a:pPr marL="263525" lvl="1" indent="-263525">
              <a:buFont typeface="Wingdings" pitchFamily="2" charset="2"/>
              <a:buChar char="ü"/>
            </a:pPr>
            <a:r>
              <a:rPr lang="en-GB" sz="1600" dirty="0" smtClean="0"/>
              <a:t>Companies should consider </a:t>
            </a:r>
            <a:r>
              <a:rPr lang="en-GB" sz="1600" b="1" dirty="0" smtClean="0"/>
              <a:t>cost-sharing options </a:t>
            </a:r>
            <a:r>
              <a:rPr lang="en-GB" sz="1600" dirty="0" smtClean="0"/>
              <a:t>for training of employees </a:t>
            </a:r>
            <a:endParaRPr lang="en-US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(continued)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r>
              <a:rPr lang="en-US" dirty="0" smtClean="0"/>
              <a:t>Focus groups survey: Next stage of the skills needs analysis</a:t>
            </a:r>
          </a:p>
          <a:p>
            <a:pPr lvl="1">
              <a:spcAft>
                <a:spcPts val="0"/>
              </a:spcAft>
            </a:pPr>
            <a:r>
              <a:rPr lang="en-US" sz="1600" dirty="0" smtClean="0"/>
              <a:t>Focus group discussions will provide </a:t>
            </a:r>
            <a:r>
              <a:rPr lang="en-US" sz="1600" b="1" dirty="0" smtClean="0"/>
              <a:t>detailed information </a:t>
            </a:r>
            <a:r>
              <a:rPr lang="en-US" sz="1600" dirty="0" smtClean="0"/>
              <a:t>on the opinions of stakeholders on </a:t>
            </a:r>
            <a:r>
              <a:rPr lang="en-US" sz="1600" dirty="0"/>
              <a:t>the factors that cause the skills </a:t>
            </a:r>
            <a:r>
              <a:rPr lang="en-US" sz="1600" dirty="0" smtClean="0"/>
              <a:t>mismatch</a:t>
            </a:r>
          </a:p>
          <a:p>
            <a:pPr lvl="1">
              <a:spcAft>
                <a:spcPts val="0"/>
              </a:spcAft>
            </a:pPr>
            <a:r>
              <a:rPr lang="en-US" sz="1600" b="1" dirty="0" smtClean="0"/>
              <a:t>Stakeholders:</a:t>
            </a:r>
            <a:r>
              <a:rPr lang="en-US" sz="1600" dirty="0" smtClean="0"/>
              <a:t> </a:t>
            </a:r>
            <a:r>
              <a:rPr lang="en-US" sz="1600" dirty="0"/>
              <a:t>employers, employees, </a:t>
            </a:r>
            <a:r>
              <a:rPr lang="en-US" sz="1600" dirty="0" smtClean="0"/>
              <a:t>representatives of VET schools and local authorities</a:t>
            </a:r>
          </a:p>
          <a:p>
            <a:pPr lvl="1">
              <a:spcAft>
                <a:spcPts val="0"/>
              </a:spcAft>
            </a:pPr>
            <a:r>
              <a:rPr lang="en-US" sz="1600" dirty="0" smtClean="0"/>
              <a:t>During focus groups discussions  stakeholders will also give their </a:t>
            </a:r>
            <a:r>
              <a:rPr lang="en-US" sz="1600" b="1" dirty="0" smtClean="0"/>
              <a:t>recommendations</a:t>
            </a:r>
            <a:r>
              <a:rPr lang="en-US" sz="1600" dirty="0" smtClean="0"/>
              <a:t>, including on changes to the VET system and public-private partnership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 smtClean="0"/>
              <a:t>Application of the results of the survey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 findings of the survey</a:t>
            </a:r>
            <a:r>
              <a:rPr lang="uk-UA" sz="1600" dirty="0" smtClean="0"/>
              <a:t> </a:t>
            </a:r>
            <a:r>
              <a:rPr lang="en-US" sz="1600" dirty="0" smtClean="0"/>
              <a:t>help to </a:t>
            </a:r>
            <a:r>
              <a:rPr lang="en-US" sz="1600" b="1" dirty="0" smtClean="0"/>
              <a:t>reveal and explain </a:t>
            </a:r>
            <a:r>
              <a:rPr lang="en-US" sz="1600" dirty="0" smtClean="0"/>
              <a:t>mismatch of skills and point out to </a:t>
            </a:r>
            <a:r>
              <a:rPr lang="en-US" sz="1600" b="1" dirty="0" smtClean="0"/>
              <a:t>solutions</a:t>
            </a:r>
            <a:r>
              <a:rPr lang="en-US" sz="1600" dirty="0" smtClean="0"/>
              <a:t> for businesses, VET system and local authorities  to solve this problem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1600" dirty="0" smtClean="0"/>
              <a:t>The survey can be </a:t>
            </a:r>
            <a:r>
              <a:rPr lang="en-US" sz="1600" b="1" dirty="0" smtClean="0"/>
              <a:t>repeated</a:t>
            </a:r>
            <a:r>
              <a:rPr lang="en-US" sz="1600" dirty="0" smtClean="0"/>
              <a:t> and </a:t>
            </a:r>
            <a:r>
              <a:rPr lang="en-US" sz="1600" b="1" dirty="0" smtClean="0"/>
              <a:t>expanded</a:t>
            </a:r>
            <a:r>
              <a:rPr lang="en-US" sz="1600" dirty="0" smtClean="0"/>
              <a:t> to other sectors and regions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application of the results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2400" dirty="0" smtClean="0"/>
              <a:t>THANK YOU! </a:t>
            </a:r>
          </a:p>
          <a:p>
            <a:endParaRPr lang="en-US" dirty="0" smtClean="0"/>
          </a:p>
          <a:p>
            <a:pPr algn="ct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Iryna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fedets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National expert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Skills needs analysis in the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construciton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sector of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lviv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oblast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r>
              <a:rPr lang="en-US" dirty="0" smtClean="0"/>
              <a:t>Objective:</a:t>
            </a:r>
          </a:p>
          <a:p>
            <a:pPr lvl="1">
              <a:spcAft>
                <a:spcPts val="0"/>
              </a:spcAft>
            </a:pP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Identifying </a:t>
            </a:r>
            <a:r>
              <a:rPr lang="en-US" sz="1600" b="1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skills needs </a:t>
            </a: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the construction sector of </a:t>
            </a:r>
            <a:r>
              <a:rPr lang="en-US" sz="1600" cap="non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Lviv</a:t>
            </a: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oblast</a:t>
            </a:r>
          </a:p>
          <a:p>
            <a:pPr lvl="1">
              <a:spcAft>
                <a:spcPts val="0"/>
              </a:spcAft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Finding the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gaps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between the demand and supply of skills</a:t>
            </a:r>
          </a:p>
          <a:p>
            <a:pPr lvl="1">
              <a:spcAft>
                <a:spcPts val="0"/>
              </a:spcAft>
            </a:pP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Discovering the </a:t>
            </a:r>
            <a:r>
              <a:rPr lang="en-US" sz="1600" b="1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factors</a:t>
            </a: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that contribute to skills mismatch and the </a:t>
            </a:r>
            <a:r>
              <a:rPr lang="en-US" sz="1600" b="1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ways</a:t>
            </a:r>
            <a:r>
              <a:rPr lang="en-US" sz="16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companies and VET schools solve this problem</a:t>
            </a:r>
          </a:p>
          <a:p>
            <a:r>
              <a:rPr lang="en-US" dirty="0" smtClean="0"/>
              <a:t>Survey to provide data on a particular sector in a pilot region:</a:t>
            </a:r>
          </a:p>
          <a:p>
            <a:pPr lvl="1">
              <a:spcAft>
                <a:spcPts val="0"/>
              </a:spcAft>
            </a:pPr>
            <a:r>
              <a:rPr lang="en-US" sz="1600" b="1" dirty="0" err="1" smtClean="0"/>
              <a:t>Lviv</a:t>
            </a:r>
            <a:r>
              <a:rPr lang="en-US" sz="1600" b="1" dirty="0" smtClean="0"/>
              <a:t> oblast: </a:t>
            </a:r>
            <a:r>
              <a:rPr lang="en-US" sz="1600" dirty="0" smtClean="0"/>
              <a:t>one </a:t>
            </a:r>
            <a:r>
              <a:rPr lang="en-US" sz="1600" dirty="0"/>
              <a:t>of the pilot regions of the ETF’s support of VET decentralization in </a:t>
            </a:r>
            <a:r>
              <a:rPr lang="en-US" sz="1600" dirty="0" smtClean="0"/>
              <a:t>Ukraine, better business climate, active in investment, borders EU</a:t>
            </a:r>
          </a:p>
          <a:p>
            <a:pPr lvl="1">
              <a:spcAft>
                <a:spcPts val="0"/>
              </a:spcAft>
            </a:pPr>
            <a:r>
              <a:rPr lang="en-US" sz="1600" b="1" dirty="0" smtClean="0"/>
              <a:t>Construction sector: </a:t>
            </a:r>
            <a:r>
              <a:rPr lang="en-US" sz="1600" dirty="0" smtClean="0"/>
              <a:t>on the rise during 2015 and 2016, employs a wide range of workers: not only graduates of VET schools but also engineers, marketing specialists etc. </a:t>
            </a:r>
            <a:endParaRPr lang="uk-UA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SURVEY: purpose and context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pPr lvl="1"/>
            <a:r>
              <a:rPr lang="en-GB" sz="1600" dirty="0"/>
              <a:t>Construction companies report the </a:t>
            </a:r>
            <a:r>
              <a:rPr lang="en-GB" sz="1600" b="1" dirty="0"/>
              <a:t>increase</a:t>
            </a:r>
            <a:r>
              <a:rPr lang="en-GB" sz="1600" dirty="0"/>
              <a:t> of demand for their products and services over the recent year, but </a:t>
            </a:r>
            <a:r>
              <a:rPr lang="en-GB" sz="1600" dirty="0" smtClean="0"/>
              <a:t>expect </a:t>
            </a:r>
            <a:r>
              <a:rPr lang="en-GB" sz="1600" b="1" dirty="0" smtClean="0"/>
              <a:t>no </a:t>
            </a:r>
            <a:r>
              <a:rPr lang="en-GB" sz="1600" b="1" dirty="0"/>
              <a:t>significant growth </a:t>
            </a:r>
            <a:r>
              <a:rPr lang="en-GB" sz="1600" dirty="0"/>
              <a:t>for the following </a:t>
            </a:r>
            <a:r>
              <a:rPr lang="en-GB" sz="1600" dirty="0" smtClean="0"/>
              <a:t>year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This corresponds to statistics that shows rates of growth of the sector </a:t>
            </a:r>
            <a:r>
              <a:rPr lang="en-US" sz="1600" b="1" dirty="0" smtClean="0"/>
              <a:t>slowing down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Sector tendencies</a:t>
            </a:r>
            <a:endParaRPr lang="uk-UA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2" y="1779662"/>
          <a:ext cx="8640960" cy="1163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7544" y="3435846"/>
          <a:ext cx="7920880" cy="105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pPr lvl="1">
              <a:spcAft>
                <a:spcPts val="0"/>
              </a:spcAft>
            </a:pPr>
            <a:r>
              <a:rPr lang="en-GB" sz="1600" dirty="0"/>
              <a:t>Most construction companies reported </a:t>
            </a:r>
            <a:r>
              <a:rPr lang="en-GB" sz="1600" b="1" dirty="0"/>
              <a:t>difficulties in filling in vacancies </a:t>
            </a:r>
            <a:r>
              <a:rPr lang="en-GB" sz="1600" dirty="0"/>
              <a:t>over </a:t>
            </a:r>
            <a:r>
              <a:rPr lang="en-GB" sz="1600" dirty="0" smtClean="0"/>
              <a:t>last year </a:t>
            </a:r>
          </a:p>
          <a:p>
            <a:pPr lvl="1">
              <a:spcAft>
                <a:spcPts val="0"/>
              </a:spcAft>
            </a:pPr>
            <a:r>
              <a:rPr lang="en-GB" sz="1600" dirty="0" smtClean="0"/>
              <a:t>Construction </a:t>
            </a:r>
            <a:r>
              <a:rPr lang="en-GB" sz="1600" dirty="0"/>
              <a:t>vacancies </a:t>
            </a:r>
            <a:r>
              <a:rPr lang="en-GB" sz="1600" dirty="0" smtClean="0"/>
              <a:t>hardest </a:t>
            </a:r>
            <a:r>
              <a:rPr lang="en-GB" sz="1600" dirty="0"/>
              <a:t>to fill </a:t>
            </a:r>
            <a:r>
              <a:rPr lang="en-GB" sz="1600" dirty="0" smtClean="0"/>
              <a:t>in: </a:t>
            </a:r>
            <a:r>
              <a:rPr lang="en-GB" sz="1600" b="1" dirty="0" smtClean="0"/>
              <a:t>welders</a:t>
            </a:r>
            <a:r>
              <a:rPr lang="en-GB" sz="1600" b="1" dirty="0"/>
              <a:t>, electricians, </a:t>
            </a:r>
            <a:r>
              <a:rPr lang="en-GB" sz="1600" dirty="0"/>
              <a:t>and </a:t>
            </a:r>
            <a:r>
              <a:rPr lang="en-GB" sz="1600" b="1" dirty="0" smtClean="0"/>
              <a:t>bricklayers</a:t>
            </a:r>
            <a:endParaRPr lang="en-GB" sz="1600" b="1" dirty="0"/>
          </a:p>
          <a:p>
            <a:pPr lvl="1">
              <a:spcAft>
                <a:spcPts val="0"/>
              </a:spcAft>
            </a:pPr>
            <a:r>
              <a:rPr lang="en-GB" sz="1600" dirty="0" smtClean="0"/>
              <a:t>Top reasons for difficulties in recruitment of skilled workers vary for different occupations:</a:t>
            </a:r>
          </a:p>
          <a:p>
            <a:pPr lvl="1">
              <a:spcAft>
                <a:spcPts val="0"/>
              </a:spcAft>
            </a:pPr>
            <a:endParaRPr lang="en-GB" sz="1600" dirty="0"/>
          </a:p>
          <a:p>
            <a:pPr lvl="1">
              <a:spcAft>
                <a:spcPts val="0"/>
              </a:spcAft>
            </a:pPr>
            <a:endParaRPr lang="en-GB" sz="1600" dirty="0" smtClean="0"/>
          </a:p>
          <a:p>
            <a:pPr lvl="1">
              <a:spcAft>
                <a:spcPts val="0"/>
              </a:spcAft>
            </a:pPr>
            <a:endParaRPr lang="en-US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66168" cy="891939"/>
          </a:xfrm>
        </p:spPr>
        <p:txBody>
          <a:bodyPr/>
          <a:lstStyle/>
          <a:p>
            <a:r>
              <a:rPr lang="en-US" dirty="0" smtClean="0"/>
              <a:t>Difficulties with recruitment for employers</a:t>
            </a:r>
            <a:endParaRPr lang="uk-UA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39552" y="2211710"/>
          <a:ext cx="784887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pPr lvl="1"/>
            <a:r>
              <a:rPr lang="en-GB" sz="1600" dirty="0"/>
              <a:t>Most employers </a:t>
            </a:r>
            <a:r>
              <a:rPr lang="en-GB" sz="1600" dirty="0" smtClean="0"/>
              <a:t>say that </a:t>
            </a:r>
            <a:r>
              <a:rPr lang="en-GB" sz="1600" dirty="0"/>
              <a:t>construction workers and other blue-collar employees at their companies </a:t>
            </a:r>
            <a:r>
              <a:rPr lang="en-GB" sz="1600" dirty="0" smtClean="0"/>
              <a:t>lack </a:t>
            </a:r>
            <a:r>
              <a:rPr lang="en-GB" sz="1600" b="1" dirty="0" smtClean="0"/>
              <a:t>professional (technical) skills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b="1" dirty="0"/>
              <a:t>76% of employees </a:t>
            </a:r>
            <a:r>
              <a:rPr lang="en-GB" sz="1600" dirty="0" smtClean="0"/>
              <a:t>say </a:t>
            </a:r>
            <a:r>
              <a:rPr lang="en-GB" sz="1600" dirty="0"/>
              <a:t>that </a:t>
            </a:r>
            <a:r>
              <a:rPr lang="en-GB" sz="1600" dirty="0" smtClean="0"/>
              <a:t>their skills level fully </a:t>
            </a:r>
            <a:r>
              <a:rPr lang="en-GB" sz="1600" dirty="0"/>
              <a:t>corresponds to </a:t>
            </a:r>
            <a:r>
              <a:rPr lang="en-GB" sz="1600" dirty="0" smtClean="0"/>
              <a:t>demands </a:t>
            </a:r>
            <a:r>
              <a:rPr lang="en-GB" sz="1600" dirty="0"/>
              <a:t>of their </a:t>
            </a:r>
            <a:r>
              <a:rPr lang="en-GB" sz="1600" dirty="0" smtClean="0"/>
              <a:t>job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gap </a:t>
            </a:r>
            <a:endParaRPr lang="uk-UA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539552" y="2211710"/>
          <a:ext cx="784887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pPr lvl="1"/>
            <a:r>
              <a:rPr lang="en-GB" sz="1600" dirty="0"/>
              <a:t>Employers </a:t>
            </a:r>
            <a:r>
              <a:rPr lang="en-GB" sz="1600" dirty="0" smtClean="0"/>
              <a:t>mostly consider </a:t>
            </a:r>
            <a:r>
              <a:rPr lang="en-GB" sz="1600" b="1" dirty="0"/>
              <a:t>inadequate quality of education and </a:t>
            </a:r>
            <a:r>
              <a:rPr lang="en-GB" sz="1600" b="1" dirty="0" smtClean="0"/>
              <a:t>training </a:t>
            </a:r>
            <a:r>
              <a:rPr lang="en-GB" sz="1600" dirty="0" smtClean="0"/>
              <a:t>and employees’ </a:t>
            </a:r>
            <a:r>
              <a:rPr lang="en-GB" sz="1600" b="1" dirty="0" smtClean="0"/>
              <a:t>lack of desire </a:t>
            </a:r>
            <a:r>
              <a:rPr lang="en-GB" sz="1600" b="1" dirty="0"/>
              <a:t>to </a:t>
            </a:r>
            <a:r>
              <a:rPr lang="en-GB" sz="1600" b="1" dirty="0" smtClean="0"/>
              <a:t>learn </a:t>
            </a:r>
            <a:r>
              <a:rPr lang="en-GB" sz="1600" dirty="0" smtClean="0"/>
              <a:t>as reasons for lack of skills </a:t>
            </a:r>
          </a:p>
          <a:p>
            <a:pPr lvl="1"/>
            <a:endParaRPr lang="en-US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skills gap 	</a:t>
            </a:r>
            <a:endParaRPr lang="uk-UA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779662"/>
          <a:ext cx="741682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changes to VET system</a:t>
            </a:r>
            <a:endParaRPr lang="uk-UA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915566"/>
          <a:ext cx="8280920" cy="3584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pPr lvl="1">
              <a:spcAft>
                <a:spcPts val="0"/>
              </a:spcAft>
            </a:pPr>
            <a:r>
              <a:rPr lang="en-GB" sz="1600" b="1" dirty="0"/>
              <a:t>Two thirds of </a:t>
            </a:r>
            <a:r>
              <a:rPr lang="en-GB" sz="1600" b="1" dirty="0" smtClean="0"/>
              <a:t>employers </a:t>
            </a:r>
            <a:r>
              <a:rPr lang="en-GB" sz="1600" dirty="0" smtClean="0"/>
              <a:t>said their </a:t>
            </a:r>
            <a:r>
              <a:rPr lang="en-GB" sz="1600" dirty="0"/>
              <a:t>company provides </a:t>
            </a:r>
            <a:r>
              <a:rPr lang="en-GB" sz="1600" dirty="0" smtClean="0"/>
              <a:t>continuous trainings </a:t>
            </a:r>
            <a:r>
              <a:rPr lang="en-GB" sz="1600" dirty="0"/>
              <a:t>and professional development </a:t>
            </a:r>
            <a:r>
              <a:rPr lang="en-GB" sz="1600" dirty="0" smtClean="0"/>
              <a:t>of employees </a:t>
            </a:r>
            <a:r>
              <a:rPr lang="en-GB" sz="1600" dirty="0"/>
              <a:t>in order to meet the job </a:t>
            </a:r>
            <a:r>
              <a:rPr lang="en-GB" sz="1600" dirty="0" smtClean="0"/>
              <a:t>requirements</a:t>
            </a:r>
            <a:r>
              <a:rPr lang="en-GB" sz="1600" dirty="0"/>
              <a:t>. </a:t>
            </a:r>
            <a:endParaRPr lang="en-GB" sz="1600" dirty="0" smtClean="0"/>
          </a:p>
          <a:p>
            <a:pPr lvl="1">
              <a:spcAft>
                <a:spcPts val="0"/>
              </a:spcAft>
            </a:pPr>
            <a:r>
              <a:rPr lang="en-GB" sz="1600" dirty="0" smtClean="0"/>
              <a:t>They </a:t>
            </a:r>
            <a:r>
              <a:rPr lang="en-GB" sz="1600" dirty="0"/>
              <a:t>are mostly </a:t>
            </a:r>
            <a:r>
              <a:rPr lang="en-GB" sz="1600" b="1" dirty="0"/>
              <a:t>on-the-job trainings and mentorship </a:t>
            </a:r>
            <a:r>
              <a:rPr lang="en-GB" sz="1600" dirty="0" smtClean="0"/>
              <a:t>and </a:t>
            </a:r>
            <a:r>
              <a:rPr lang="en-GB" sz="1600" b="1" dirty="0"/>
              <a:t>training courses </a:t>
            </a:r>
            <a:endParaRPr lang="en-GB" sz="1600" b="1" dirty="0" smtClean="0"/>
          </a:p>
          <a:p>
            <a:pPr lvl="1">
              <a:spcAft>
                <a:spcPts val="0"/>
              </a:spcAft>
            </a:pPr>
            <a:r>
              <a:rPr lang="en-US" sz="1600" dirty="0" smtClean="0"/>
              <a:t>Top reason for not providing trainings is </a:t>
            </a:r>
            <a:r>
              <a:rPr lang="en-US" sz="1600" b="1" dirty="0" smtClean="0"/>
              <a:t>lack of financial capacity </a:t>
            </a:r>
            <a:r>
              <a:rPr lang="en-US" sz="1600" dirty="0" smtClean="0"/>
              <a:t>at the company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of employees </a:t>
            </a:r>
            <a:endParaRPr lang="uk-UA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2427734"/>
          <a:ext cx="784887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7833" y="1203598"/>
            <a:ext cx="8398624" cy="3239815"/>
          </a:xfrm>
        </p:spPr>
        <p:txBody>
          <a:bodyPr>
            <a:normAutofit/>
          </a:bodyPr>
          <a:lstStyle/>
          <a:p>
            <a:r>
              <a:rPr lang="en-US" dirty="0" smtClean="0"/>
              <a:t>1 – national policy </a:t>
            </a:r>
          </a:p>
          <a:p>
            <a:pPr marL="263525" lvl="1" indent="-263525">
              <a:spcBef>
                <a:spcPts val="484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600" dirty="0" smtClean="0"/>
              <a:t>Simplifying </a:t>
            </a:r>
            <a:r>
              <a:rPr lang="en-US" sz="1600" b="1" dirty="0" smtClean="0"/>
              <a:t>doing business</a:t>
            </a:r>
            <a:r>
              <a:rPr lang="en-US" sz="1600" dirty="0" smtClean="0"/>
              <a:t>, lowering the </a:t>
            </a:r>
            <a:r>
              <a:rPr lang="en-US" sz="1600" b="1" dirty="0" smtClean="0"/>
              <a:t>costs and resources </a:t>
            </a:r>
            <a:r>
              <a:rPr lang="en-US" sz="1600" dirty="0" smtClean="0"/>
              <a:t>companies spend to comply with regulations to let companies invest more in personnel, company growth</a:t>
            </a:r>
          </a:p>
          <a:p>
            <a:pPr marL="263525" lvl="1" indent="-263525">
              <a:spcBef>
                <a:spcPts val="484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600" dirty="0" smtClean="0"/>
              <a:t>Labor regulations should allow businesses more freedom in </a:t>
            </a:r>
            <a:r>
              <a:rPr lang="en-US" sz="1600" b="1" dirty="0" smtClean="0"/>
              <a:t>salary and employment </a:t>
            </a:r>
            <a:r>
              <a:rPr lang="en-US" sz="1600" dirty="0" smtClean="0"/>
              <a:t>decisions, </a:t>
            </a:r>
            <a:r>
              <a:rPr lang="en-US" sz="1600" b="1" dirty="0" smtClean="0"/>
              <a:t>fines</a:t>
            </a:r>
            <a:r>
              <a:rPr lang="en-US" sz="1600" dirty="0" smtClean="0"/>
              <a:t> should be lowered to avoid corruption and not punish for mistakes</a:t>
            </a:r>
          </a:p>
          <a:p>
            <a:pPr marL="263525" lvl="1" indent="-263525">
              <a:spcBef>
                <a:spcPts val="484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600" b="1" dirty="0" smtClean="0"/>
              <a:t>Payroll tax rates </a:t>
            </a:r>
            <a:r>
              <a:rPr lang="en-US" sz="1600" dirty="0" smtClean="0"/>
              <a:t>should encourage transparent employment practices. </a:t>
            </a:r>
            <a:r>
              <a:rPr lang="en-GB" sz="1600" dirty="0" smtClean="0"/>
              <a:t>Employers and </a:t>
            </a:r>
            <a:r>
              <a:rPr lang="en-GB" sz="1600" dirty="0"/>
              <a:t>local communities should be able to </a:t>
            </a:r>
            <a:r>
              <a:rPr lang="en-GB" sz="1600" dirty="0" smtClean="0"/>
              <a:t>see </a:t>
            </a:r>
            <a:r>
              <a:rPr lang="en-GB" sz="1600" b="1" dirty="0" smtClean="0"/>
              <a:t>how budget costs are </a:t>
            </a:r>
            <a:r>
              <a:rPr lang="en-GB" sz="1600" b="1" dirty="0"/>
              <a:t>spent </a:t>
            </a:r>
            <a:r>
              <a:rPr lang="en-GB" sz="1600" dirty="0"/>
              <a:t>on VET system</a:t>
            </a:r>
            <a:endParaRPr lang="en-US" sz="1600" dirty="0" smtClean="0"/>
          </a:p>
          <a:p>
            <a:pPr marL="263525" lvl="1" indent="-263525">
              <a:spcBef>
                <a:spcPts val="484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600" dirty="0" smtClean="0"/>
              <a:t>VET Councils should have </a:t>
            </a:r>
            <a:r>
              <a:rPr lang="en-US" sz="1600" b="1" dirty="0" smtClean="0"/>
              <a:t>clear rights and responsibilities</a:t>
            </a:r>
            <a:r>
              <a:rPr lang="en-US" sz="1600" dirty="0" smtClean="0"/>
              <a:t>. Regional authorities should be able to </a:t>
            </a:r>
            <a:r>
              <a:rPr lang="en-GB" sz="1600" dirty="0"/>
              <a:t>make decisions about the</a:t>
            </a:r>
            <a:r>
              <a:rPr lang="en-GB" sz="1600" b="1" dirty="0"/>
              <a:t> regional order </a:t>
            </a:r>
            <a:r>
              <a:rPr lang="en-GB" sz="1600" dirty="0"/>
              <a:t>of students at VET schools </a:t>
            </a:r>
            <a:endParaRPr lang="en-GB" sz="1600" dirty="0" smtClean="0"/>
          </a:p>
          <a:p>
            <a:pPr marL="263525" lvl="1" indent="-263525">
              <a:spcBef>
                <a:spcPts val="484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-US" sz="1600" dirty="0" smtClean="0"/>
              <a:t>Regional authorities should be able to obtain </a:t>
            </a:r>
            <a:r>
              <a:rPr lang="en-US" sz="1600" b="1" dirty="0" smtClean="0"/>
              <a:t>information</a:t>
            </a:r>
            <a:r>
              <a:rPr lang="en-US" sz="1600" dirty="0" smtClean="0"/>
              <a:t> on skills needs from businesses (for example, by conducting surveys)</a:t>
            </a:r>
            <a:endParaRPr lang="en-US" sz="1800" dirty="0" smtClean="0"/>
          </a:p>
          <a:p>
            <a:pPr lvl="1">
              <a:spcAft>
                <a:spcPts val="0"/>
              </a:spcAft>
            </a:pPr>
            <a:endParaRPr lang="en-US" sz="1600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2b5e03d6ff2dac033996b556dbe18189b89c2ec"/>
</p:tagLst>
</file>

<file path=ppt/theme/theme1.xml><?xml version="1.0" encoding="utf-8"?>
<a:theme xmlns:a="http://schemas.openxmlformats.org/drawingml/2006/main" name="ETF Template - Blu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TF Template - Pink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TF Template - Green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TF Template - Orange">
  <a:themeElements>
    <a:clrScheme name="ETF">
      <a:dk1>
        <a:sysClr val="windowText" lastClr="000000"/>
      </a:dk1>
      <a:lt1>
        <a:sysClr val="window" lastClr="FFFFFF"/>
      </a:lt1>
      <a:dk2>
        <a:srgbClr val="455560"/>
      </a:dk2>
      <a:lt2>
        <a:srgbClr val="0092BB"/>
      </a:lt2>
      <a:accent1>
        <a:srgbClr val="66BED6"/>
      </a:accent1>
      <a:accent2>
        <a:srgbClr val="CBD300"/>
      </a:accent2>
      <a:accent3>
        <a:srgbClr val="DC006B"/>
      </a:accent3>
      <a:accent4>
        <a:srgbClr val="FFDC00"/>
      </a:accent4>
      <a:accent5>
        <a:srgbClr val="009CDA"/>
      </a:accent5>
      <a:accent6>
        <a:srgbClr val="F39900"/>
      </a:accent6>
      <a:hlink>
        <a:srgbClr val="DC006B"/>
      </a:hlink>
      <a:folHlink>
        <a:srgbClr val="750D68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25205</TotalTime>
  <Words>818</Words>
  <Application>Microsoft Office PowerPoint</Application>
  <PresentationFormat>On-screen Show (16:9)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Mangal</vt:lpstr>
      <vt:lpstr>Montreal-DemiBold</vt:lpstr>
      <vt:lpstr>Wingdings</vt:lpstr>
      <vt:lpstr>ETF Template - Blue</vt:lpstr>
      <vt:lpstr>ETF Template - Pink</vt:lpstr>
      <vt:lpstr>ETF Template - Green</vt:lpstr>
      <vt:lpstr>ETF Template - Orange</vt:lpstr>
      <vt:lpstr>SKILLS NEEDS ANALYSIS IN THE CONSTRUCTION SECTOR OF LVIV OBLAST</vt:lpstr>
      <vt:lpstr>Quantitative SURVEY: purpose and context</vt:lpstr>
      <vt:lpstr>CONSTRUCTION Sector tendencies</vt:lpstr>
      <vt:lpstr>Difficulties with recruitment for employers</vt:lpstr>
      <vt:lpstr>Skills gap </vt:lpstr>
      <vt:lpstr>Reasons for skills gap  </vt:lpstr>
      <vt:lpstr>Suggested changes to VET system</vt:lpstr>
      <vt:lpstr>Training of employees </vt:lpstr>
      <vt:lpstr>Recommendations </vt:lpstr>
      <vt:lpstr>Recommendations (continued)</vt:lpstr>
      <vt:lpstr>Next steps and application of the results</vt:lpstr>
      <vt:lpstr>PowerPoint Presentation</vt:lpstr>
    </vt:vector>
  </TitlesOfParts>
  <Company>Article 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Iryna Fedets</dc:creator>
  <cp:lastModifiedBy>Daniela Clara</cp:lastModifiedBy>
  <cp:revision>734</cp:revision>
  <cp:lastPrinted>2017-02-12T19:18:29Z</cp:lastPrinted>
  <dcterms:created xsi:type="dcterms:W3CDTF">2012-09-13T11:45:23Z</dcterms:created>
  <dcterms:modified xsi:type="dcterms:W3CDTF">2017-12-15T13:54:08Z</dcterms:modified>
</cp:coreProperties>
</file>